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Anaheim"/>
      <p:regular r:id="rId24"/>
      <p:bold r:id="rId25"/>
    </p:embeddedFont>
    <p:embeddedFont>
      <p:font typeface="Bebas Neue"/>
      <p:regular r:id="rId26"/>
    </p:embeddedFont>
    <p:embeddedFont>
      <p:font typeface="Albert Sans SemiBold"/>
      <p:regular r:id="rId27"/>
      <p:bold r:id="rId28"/>
      <p:italic r:id="rId29"/>
      <p:boldItalic r:id="rId30"/>
    </p:embeddedFont>
    <p:embeddedFont>
      <p:font typeface="Albert Sans"/>
      <p:regular r:id="rId31"/>
      <p:bold r:id="rId32"/>
      <p:italic r:id="rId33"/>
      <p:boldItalic r:id="rId34"/>
    </p:embeddedFont>
    <p:embeddedFont>
      <p:font typeface="PT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pos="449">
          <p15:clr>
            <a:srgbClr val="747775"/>
          </p15:clr>
        </p15:guide>
        <p15:guide id="4" pos="530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449"/>
        <p:guide pos="530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Anaheim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ebasNeue-regular.fntdata"/><Relationship Id="rId25" Type="http://schemas.openxmlformats.org/officeDocument/2006/relationships/font" Target="fonts/Anaheim-bold.fntdata"/><Relationship Id="rId28" Type="http://schemas.openxmlformats.org/officeDocument/2006/relationships/font" Target="fonts/AlbertSansSemiBold-bold.fntdata"/><Relationship Id="rId27" Type="http://schemas.openxmlformats.org/officeDocument/2006/relationships/font" Target="fonts/AlbertSans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lbertSansSemiBold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lbertSans-regular.fntdata"/><Relationship Id="rId30" Type="http://schemas.openxmlformats.org/officeDocument/2006/relationships/font" Target="fonts/AlbertSansSemiBold-boldItalic.fntdata"/><Relationship Id="rId11" Type="http://schemas.openxmlformats.org/officeDocument/2006/relationships/slide" Target="slides/slide6.xml"/><Relationship Id="rId33" Type="http://schemas.openxmlformats.org/officeDocument/2006/relationships/font" Target="fonts/AlbertSans-italic.fntdata"/><Relationship Id="rId10" Type="http://schemas.openxmlformats.org/officeDocument/2006/relationships/slide" Target="slides/slide5.xml"/><Relationship Id="rId32" Type="http://schemas.openxmlformats.org/officeDocument/2006/relationships/font" Target="fonts/AlbertSans-bold.fntdata"/><Relationship Id="rId13" Type="http://schemas.openxmlformats.org/officeDocument/2006/relationships/slide" Target="slides/slide8.xml"/><Relationship Id="rId35" Type="http://schemas.openxmlformats.org/officeDocument/2006/relationships/font" Target="fonts/PTSans-regular.fntdata"/><Relationship Id="rId12" Type="http://schemas.openxmlformats.org/officeDocument/2006/relationships/slide" Target="slides/slide7.xml"/><Relationship Id="rId34" Type="http://schemas.openxmlformats.org/officeDocument/2006/relationships/font" Target="fonts/AlbertSans-boldItalic.fntdata"/><Relationship Id="rId15" Type="http://schemas.openxmlformats.org/officeDocument/2006/relationships/slide" Target="slides/slide10.xml"/><Relationship Id="rId37" Type="http://schemas.openxmlformats.org/officeDocument/2006/relationships/font" Target="fonts/PTSans-italic.fntdata"/><Relationship Id="rId14" Type="http://schemas.openxmlformats.org/officeDocument/2006/relationships/slide" Target="slides/slide9.xml"/><Relationship Id="rId36" Type="http://schemas.openxmlformats.org/officeDocument/2006/relationships/font" Target="fonts/PT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PT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0790d525ca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0790d525ca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0790d525ca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0790d525ca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0790d525ca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30790d525ca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0790d525ca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30790d525ca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790d525ca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30790d525ca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d5260bdd85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d5260bdd85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d5260bdd85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d5260bdd85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0790d525c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0790d525c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0790d525c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0790d525c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0790d525ca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0790d525c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0790d525ca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0790d525ca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0790d525ca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0790d525ca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0790d525ca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30790d525ca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58022" y="692000"/>
            <a:ext cx="6176700" cy="3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60700" y="4204400"/>
            <a:ext cx="45288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hasCustomPrompt="1" type="title"/>
          </p:nvPr>
        </p:nvSpPr>
        <p:spPr>
          <a:xfrm>
            <a:off x="1284000" y="1288250"/>
            <a:ext cx="6576000" cy="197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6" name="Google Shape;76;p11"/>
          <p:cNvSpPr txBox="1"/>
          <p:nvPr>
            <p:ph idx="1" type="subTitle"/>
          </p:nvPr>
        </p:nvSpPr>
        <p:spPr>
          <a:xfrm>
            <a:off x="1284000" y="3011425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77" name="Google Shape;77;p11"/>
          <p:cNvGrpSpPr/>
          <p:nvPr/>
        </p:nvGrpSpPr>
        <p:grpSpPr>
          <a:xfrm flipH="1" rot="-2700000">
            <a:off x="290285" y="-33524"/>
            <a:ext cx="1045765" cy="1045615"/>
            <a:chOff x="3741950" y="353925"/>
            <a:chExt cx="1045775" cy="1045625"/>
          </a:xfrm>
        </p:grpSpPr>
        <p:sp>
          <p:nvSpPr>
            <p:cNvPr id="78" name="Google Shape;78;p11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4" name="Google Shape;84;p13"/>
          <p:cNvGrpSpPr/>
          <p:nvPr/>
        </p:nvGrpSpPr>
        <p:grpSpPr>
          <a:xfrm flipH="1">
            <a:off x="-657300" y="3660238"/>
            <a:ext cx="2358638" cy="2358638"/>
            <a:chOff x="7553538" y="3660238"/>
            <a:chExt cx="2358638" cy="2358638"/>
          </a:xfrm>
        </p:grpSpPr>
        <p:grpSp>
          <p:nvGrpSpPr>
            <p:cNvPr id="85" name="Google Shape;85;p13"/>
            <p:cNvGrpSpPr/>
            <p:nvPr/>
          </p:nvGrpSpPr>
          <p:grpSpPr>
            <a:xfrm flipH="1" rot="-2700000">
              <a:off x="7828010" y="4050176"/>
              <a:ext cx="1045765" cy="1045615"/>
              <a:chOff x="3741950" y="353925"/>
              <a:chExt cx="1045775" cy="1045625"/>
            </a:xfrm>
          </p:grpSpPr>
          <p:sp>
            <p:nvSpPr>
              <p:cNvPr id="86" name="Google Shape;86;p13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13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" name="Google Shape;89;p13"/>
            <p:cNvSpPr/>
            <p:nvPr/>
          </p:nvSpPr>
          <p:spPr>
            <a:xfrm flipH="1" rot="-2700000">
              <a:off x="7903927" y="400067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2" name="Google Shape;92;p14"/>
          <p:cNvGrpSpPr/>
          <p:nvPr/>
        </p:nvGrpSpPr>
        <p:grpSpPr>
          <a:xfrm>
            <a:off x="7324675" y="3660238"/>
            <a:ext cx="2358638" cy="2358638"/>
            <a:chOff x="7553538" y="3660238"/>
            <a:chExt cx="2358638" cy="2358638"/>
          </a:xfrm>
        </p:grpSpPr>
        <p:grpSp>
          <p:nvGrpSpPr>
            <p:cNvPr id="93" name="Google Shape;93;p14"/>
            <p:cNvGrpSpPr/>
            <p:nvPr/>
          </p:nvGrpSpPr>
          <p:grpSpPr>
            <a:xfrm flipH="1" rot="-2700000">
              <a:off x="7828010" y="4050176"/>
              <a:ext cx="1045765" cy="1045615"/>
              <a:chOff x="3741950" y="353925"/>
              <a:chExt cx="1045775" cy="1045625"/>
            </a:xfrm>
          </p:grpSpPr>
          <p:sp>
            <p:nvSpPr>
              <p:cNvPr id="94" name="Google Shape;94;p14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14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14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" name="Google Shape;97;p14"/>
            <p:cNvSpPr/>
            <p:nvPr/>
          </p:nvSpPr>
          <p:spPr>
            <a:xfrm flipH="1" rot="-2700000">
              <a:off x="7903927" y="400067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0" name="Google Shape;100;p15"/>
          <p:cNvSpPr txBox="1"/>
          <p:nvPr>
            <p:ph idx="1" type="subTitle"/>
          </p:nvPr>
        </p:nvSpPr>
        <p:spPr>
          <a:xfrm>
            <a:off x="774411" y="3926850"/>
            <a:ext cx="23013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5"/>
          <p:cNvSpPr txBox="1"/>
          <p:nvPr>
            <p:ph idx="2" type="subTitle"/>
          </p:nvPr>
        </p:nvSpPr>
        <p:spPr>
          <a:xfrm>
            <a:off x="3419568" y="3926850"/>
            <a:ext cx="23013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5"/>
          <p:cNvSpPr txBox="1"/>
          <p:nvPr>
            <p:ph idx="3" type="subTitle"/>
          </p:nvPr>
        </p:nvSpPr>
        <p:spPr>
          <a:xfrm>
            <a:off x="6068289" y="3926850"/>
            <a:ext cx="23013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4" type="subTitle"/>
          </p:nvPr>
        </p:nvSpPr>
        <p:spPr>
          <a:xfrm>
            <a:off x="774411" y="3472275"/>
            <a:ext cx="2301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" name="Google Shape;104;p15"/>
          <p:cNvSpPr txBox="1"/>
          <p:nvPr>
            <p:ph idx="5" type="subTitle"/>
          </p:nvPr>
        </p:nvSpPr>
        <p:spPr>
          <a:xfrm>
            <a:off x="3419568" y="3472275"/>
            <a:ext cx="2301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6" type="subTitle"/>
          </p:nvPr>
        </p:nvSpPr>
        <p:spPr>
          <a:xfrm>
            <a:off x="6068289" y="3472275"/>
            <a:ext cx="2301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06" name="Google Shape;106;p15"/>
          <p:cNvGrpSpPr/>
          <p:nvPr/>
        </p:nvGrpSpPr>
        <p:grpSpPr>
          <a:xfrm>
            <a:off x="7382638" y="3658850"/>
            <a:ext cx="2358638" cy="2358638"/>
            <a:chOff x="7330063" y="1376500"/>
            <a:chExt cx="2358638" cy="2358638"/>
          </a:xfrm>
        </p:grpSpPr>
        <p:grpSp>
          <p:nvGrpSpPr>
            <p:cNvPr id="107" name="Google Shape;107;p15"/>
            <p:cNvGrpSpPr/>
            <p:nvPr/>
          </p:nvGrpSpPr>
          <p:grpSpPr>
            <a:xfrm flipH="1" rot="-2700000">
              <a:off x="7604535" y="1766438"/>
              <a:ext cx="1045765" cy="1045615"/>
              <a:chOff x="3741950" y="353925"/>
              <a:chExt cx="1045775" cy="1045625"/>
            </a:xfrm>
          </p:grpSpPr>
          <p:sp>
            <p:nvSpPr>
              <p:cNvPr id="108" name="Google Shape;108;p15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" name="Google Shape;111;p15"/>
            <p:cNvSpPr/>
            <p:nvPr/>
          </p:nvSpPr>
          <p:spPr>
            <a:xfrm flipH="1" rot="-2700000">
              <a:off x="7680452" y="1716940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1" type="subTitle"/>
          </p:nvPr>
        </p:nvSpPr>
        <p:spPr>
          <a:xfrm>
            <a:off x="2968125" y="1744118"/>
            <a:ext cx="5455800" cy="6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2" type="subTitle"/>
          </p:nvPr>
        </p:nvSpPr>
        <p:spPr>
          <a:xfrm>
            <a:off x="2968112" y="2794537"/>
            <a:ext cx="54558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idx="3" type="subTitle"/>
          </p:nvPr>
        </p:nvSpPr>
        <p:spPr>
          <a:xfrm>
            <a:off x="2968098" y="3841899"/>
            <a:ext cx="54558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6"/>
          <p:cNvSpPr txBox="1"/>
          <p:nvPr>
            <p:ph idx="4" type="subTitle"/>
          </p:nvPr>
        </p:nvSpPr>
        <p:spPr>
          <a:xfrm>
            <a:off x="2968125" y="1289543"/>
            <a:ext cx="54558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8" name="Google Shape;118;p16"/>
          <p:cNvSpPr txBox="1"/>
          <p:nvPr>
            <p:ph idx="5" type="subTitle"/>
          </p:nvPr>
        </p:nvSpPr>
        <p:spPr>
          <a:xfrm>
            <a:off x="2968127" y="2339963"/>
            <a:ext cx="54558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idx="6" type="subTitle"/>
          </p:nvPr>
        </p:nvSpPr>
        <p:spPr>
          <a:xfrm>
            <a:off x="2968112" y="3387325"/>
            <a:ext cx="54558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20" name="Google Shape;120;p16"/>
          <p:cNvGrpSpPr/>
          <p:nvPr/>
        </p:nvGrpSpPr>
        <p:grpSpPr>
          <a:xfrm>
            <a:off x="7553538" y="3660238"/>
            <a:ext cx="2358638" cy="2358638"/>
            <a:chOff x="7553538" y="3660238"/>
            <a:chExt cx="2358638" cy="2358638"/>
          </a:xfrm>
        </p:grpSpPr>
        <p:grpSp>
          <p:nvGrpSpPr>
            <p:cNvPr id="121" name="Google Shape;121;p16"/>
            <p:cNvGrpSpPr/>
            <p:nvPr/>
          </p:nvGrpSpPr>
          <p:grpSpPr>
            <a:xfrm flipH="1" rot="-2700000">
              <a:off x="7828010" y="4050176"/>
              <a:ext cx="1045765" cy="1045615"/>
              <a:chOff x="3741950" y="353925"/>
              <a:chExt cx="1045775" cy="1045625"/>
            </a:xfrm>
          </p:grpSpPr>
          <p:sp>
            <p:nvSpPr>
              <p:cNvPr id="122" name="Google Shape;122;p16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" name="Google Shape;125;p16"/>
            <p:cNvSpPr/>
            <p:nvPr/>
          </p:nvSpPr>
          <p:spPr>
            <a:xfrm flipH="1" rot="-2700000">
              <a:off x="7903927" y="400067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subTitle"/>
          </p:nvPr>
        </p:nvSpPr>
        <p:spPr>
          <a:xfrm>
            <a:off x="2010042" y="1471051"/>
            <a:ext cx="3391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2" type="subTitle"/>
          </p:nvPr>
        </p:nvSpPr>
        <p:spPr>
          <a:xfrm>
            <a:off x="3546853" y="3210739"/>
            <a:ext cx="3391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7"/>
          <p:cNvSpPr txBox="1"/>
          <p:nvPr>
            <p:ph idx="3" type="subTitle"/>
          </p:nvPr>
        </p:nvSpPr>
        <p:spPr>
          <a:xfrm>
            <a:off x="2780860" y="2338825"/>
            <a:ext cx="3391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7"/>
          <p:cNvSpPr txBox="1"/>
          <p:nvPr>
            <p:ph idx="4" type="subTitle"/>
          </p:nvPr>
        </p:nvSpPr>
        <p:spPr>
          <a:xfrm>
            <a:off x="4304937" y="4082578"/>
            <a:ext cx="3391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5" type="title"/>
          </p:nvPr>
        </p:nvSpPr>
        <p:spPr>
          <a:xfrm>
            <a:off x="1121750" y="1405736"/>
            <a:ext cx="860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hasCustomPrompt="1" idx="6" type="title"/>
          </p:nvPr>
        </p:nvSpPr>
        <p:spPr>
          <a:xfrm>
            <a:off x="1892625" y="2251075"/>
            <a:ext cx="860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4" name="Google Shape;134;p17"/>
          <p:cNvSpPr txBox="1"/>
          <p:nvPr>
            <p:ph hasCustomPrompt="1" idx="7" type="title"/>
          </p:nvPr>
        </p:nvSpPr>
        <p:spPr>
          <a:xfrm>
            <a:off x="2656850" y="3122939"/>
            <a:ext cx="860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/>
          <p:nvPr>
            <p:ph hasCustomPrompt="1" idx="8" type="title"/>
          </p:nvPr>
        </p:nvSpPr>
        <p:spPr>
          <a:xfrm>
            <a:off x="3415352" y="3994815"/>
            <a:ext cx="8595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6" name="Google Shape;136;p17"/>
          <p:cNvSpPr txBox="1"/>
          <p:nvPr>
            <p:ph idx="9" type="subTitle"/>
          </p:nvPr>
        </p:nvSpPr>
        <p:spPr>
          <a:xfrm>
            <a:off x="2010042" y="1258251"/>
            <a:ext cx="33912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7" name="Google Shape;137;p17"/>
          <p:cNvSpPr txBox="1"/>
          <p:nvPr>
            <p:ph idx="13" type="subTitle"/>
          </p:nvPr>
        </p:nvSpPr>
        <p:spPr>
          <a:xfrm>
            <a:off x="3546861" y="2997939"/>
            <a:ext cx="33912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8" name="Google Shape;138;p17"/>
          <p:cNvSpPr txBox="1"/>
          <p:nvPr>
            <p:ph idx="14" type="subTitle"/>
          </p:nvPr>
        </p:nvSpPr>
        <p:spPr>
          <a:xfrm>
            <a:off x="2780860" y="2126100"/>
            <a:ext cx="33912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9" name="Google Shape;139;p17"/>
          <p:cNvSpPr txBox="1"/>
          <p:nvPr>
            <p:ph idx="15" type="subTitle"/>
          </p:nvPr>
        </p:nvSpPr>
        <p:spPr>
          <a:xfrm>
            <a:off x="4304946" y="3869853"/>
            <a:ext cx="33912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40" name="Google Shape;140;p17"/>
          <p:cNvGrpSpPr/>
          <p:nvPr/>
        </p:nvGrpSpPr>
        <p:grpSpPr>
          <a:xfrm flipH="1" rot="-2700000">
            <a:off x="7837772" y="4409520"/>
            <a:ext cx="1045765" cy="1045615"/>
            <a:chOff x="3741950" y="353925"/>
            <a:chExt cx="1045775" cy="1045625"/>
          </a:xfrm>
        </p:grpSpPr>
        <p:sp>
          <p:nvSpPr>
            <p:cNvPr id="141" name="Google Shape;141;p17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2968125" y="3100294"/>
            <a:ext cx="49494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6" name="Google Shape;146;p18"/>
          <p:cNvSpPr txBox="1"/>
          <p:nvPr>
            <p:ph idx="1" type="subTitle"/>
          </p:nvPr>
        </p:nvSpPr>
        <p:spPr>
          <a:xfrm>
            <a:off x="1226400" y="1511306"/>
            <a:ext cx="6691200" cy="14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47" name="Google Shape;147;p18"/>
          <p:cNvGrpSpPr/>
          <p:nvPr/>
        </p:nvGrpSpPr>
        <p:grpSpPr>
          <a:xfrm flipH="1" rot="-2700000">
            <a:off x="520872" y="60574"/>
            <a:ext cx="1045765" cy="1045615"/>
            <a:chOff x="3741950" y="353925"/>
            <a:chExt cx="1045775" cy="1045625"/>
          </a:xfrm>
        </p:grpSpPr>
        <p:sp>
          <p:nvSpPr>
            <p:cNvPr id="148" name="Google Shape;148;p18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" name="Google Shape;151;p18"/>
          <p:cNvGrpSpPr/>
          <p:nvPr/>
        </p:nvGrpSpPr>
        <p:grpSpPr>
          <a:xfrm>
            <a:off x="7553538" y="3660238"/>
            <a:ext cx="2358638" cy="2358638"/>
            <a:chOff x="7553538" y="3660238"/>
            <a:chExt cx="2358638" cy="2358638"/>
          </a:xfrm>
        </p:grpSpPr>
        <p:grpSp>
          <p:nvGrpSpPr>
            <p:cNvPr id="152" name="Google Shape;152;p18"/>
            <p:cNvGrpSpPr/>
            <p:nvPr/>
          </p:nvGrpSpPr>
          <p:grpSpPr>
            <a:xfrm flipH="1" rot="-2700000">
              <a:off x="7828010" y="4050176"/>
              <a:ext cx="1045765" cy="1045615"/>
              <a:chOff x="3741950" y="353925"/>
              <a:chExt cx="1045775" cy="1045625"/>
            </a:xfrm>
          </p:grpSpPr>
          <p:sp>
            <p:nvSpPr>
              <p:cNvPr id="153" name="Google Shape;153;p18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18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18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6" name="Google Shape;156;p18"/>
            <p:cNvSpPr/>
            <p:nvPr/>
          </p:nvSpPr>
          <p:spPr>
            <a:xfrm flipH="1" rot="-2700000">
              <a:off x="7903927" y="400067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/>
          <p:nvPr>
            <p:ph type="title"/>
          </p:nvPr>
        </p:nvSpPr>
        <p:spPr>
          <a:xfrm>
            <a:off x="720000" y="8971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9" name="Google Shape;159;p19"/>
          <p:cNvSpPr txBox="1"/>
          <p:nvPr>
            <p:ph idx="1" type="subTitle"/>
          </p:nvPr>
        </p:nvSpPr>
        <p:spPr>
          <a:xfrm>
            <a:off x="720000" y="2529150"/>
            <a:ext cx="3594000" cy="9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9"/>
          <p:cNvSpPr/>
          <p:nvPr>
            <p:ph idx="2" type="pic"/>
          </p:nvPr>
        </p:nvSpPr>
        <p:spPr>
          <a:xfrm>
            <a:off x="4739575" y="971573"/>
            <a:ext cx="3447600" cy="34437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 txBox="1"/>
          <p:nvPr>
            <p:ph type="title"/>
          </p:nvPr>
        </p:nvSpPr>
        <p:spPr>
          <a:xfrm>
            <a:off x="720000" y="1745250"/>
            <a:ext cx="35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3" name="Google Shape;163;p20"/>
          <p:cNvSpPr txBox="1"/>
          <p:nvPr>
            <p:ph idx="1" type="subTitle"/>
          </p:nvPr>
        </p:nvSpPr>
        <p:spPr>
          <a:xfrm>
            <a:off x="720000" y="2317950"/>
            <a:ext cx="3588600" cy="8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4" name="Google Shape;164;p20"/>
          <p:cNvGrpSpPr/>
          <p:nvPr/>
        </p:nvGrpSpPr>
        <p:grpSpPr>
          <a:xfrm flipH="1">
            <a:off x="-797087" y="3665882"/>
            <a:ext cx="2394232" cy="2358638"/>
            <a:chOff x="7233663" y="3665882"/>
            <a:chExt cx="2394232" cy="2358638"/>
          </a:xfrm>
        </p:grpSpPr>
        <p:grpSp>
          <p:nvGrpSpPr>
            <p:cNvPr id="165" name="Google Shape;165;p20"/>
            <p:cNvGrpSpPr/>
            <p:nvPr/>
          </p:nvGrpSpPr>
          <p:grpSpPr>
            <a:xfrm rot="2700000">
              <a:off x="7450195" y="4008895"/>
              <a:ext cx="1045765" cy="1045615"/>
              <a:chOff x="3741950" y="353925"/>
              <a:chExt cx="1045775" cy="1045625"/>
            </a:xfrm>
          </p:grpSpPr>
          <p:sp>
            <p:nvSpPr>
              <p:cNvPr id="166" name="Google Shape;166;p20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0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0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9" name="Google Shape;169;p20"/>
            <p:cNvSpPr/>
            <p:nvPr/>
          </p:nvSpPr>
          <p:spPr>
            <a:xfrm rot="2700000">
              <a:off x="7619646" y="4006322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893700" y="1620825"/>
            <a:ext cx="3537900" cy="15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2269000" y="1941325"/>
            <a:ext cx="14211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893700" y="3220725"/>
            <a:ext cx="44424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" name="Google Shape;15;p3"/>
          <p:cNvGrpSpPr/>
          <p:nvPr/>
        </p:nvGrpSpPr>
        <p:grpSpPr>
          <a:xfrm>
            <a:off x="7233663" y="3665882"/>
            <a:ext cx="2394232" cy="2358638"/>
            <a:chOff x="7233663" y="3665882"/>
            <a:chExt cx="2394232" cy="2358638"/>
          </a:xfrm>
        </p:grpSpPr>
        <p:grpSp>
          <p:nvGrpSpPr>
            <p:cNvPr id="16" name="Google Shape;16;p3"/>
            <p:cNvGrpSpPr/>
            <p:nvPr/>
          </p:nvGrpSpPr>
          <p:grpSpPr>
            <a:xfrm rot="2700000">
              <a:off x="7450195" y="4008895"/>
              <a:ext cx="1045765" cy="1045615"/>
              <a:chOff x="3741950" y="353925"/>
              <a:chExt cx="1045775" cy="1045625"/>
            </a:xfrm>
          </p:grpSpPr>
          <p:sp>
            <p:nvSpPr>
              <p:cNvPr id="17" name="Google Shape;17;p3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3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3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" name="Google Shape;20;p3"/>
            <p:cNvSpPr/>
            <p:nvPr/>
          </p:nvSpPr>
          <p:spPr>
            <a:xfrm rot="2700000">
              <a:off x="7619646" y="4006322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2" name="Google Shape;172;p21"/>
          <p:cNvSpPr txBox="1"/>
          <p:nvPr>
            <p:ph idx="1" type="subTitle"/>
          </p:nvPr>
        </p:nvSpPr>
        <p:spPr>
          <a:xfrm>
            <a:off x="5084391" y="1572587"/>
            <a:ext cx="29478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1"/>
          <p:cNvSpPr txBox="1"/>
          <p:nvPr>
            <p:ph idx="2" type="subTitle"/>
          </p:nvPr>
        </p:nvSpPr>
        <p:spPr>
          <a:xfrm>
            <a:off x="1111834" y="1572587"/>
            <a:ext cx="29478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4" name="Google Shape;174;p21"/>
          <p:cNvGrpSpPr/>
          <p:nvPr/>
        </p:nvGrpSpPr>
        <p:grpSpPr>
          <a:xfrm flipH="1" rot="10800000">
            <a:off x="7191231" y="4676382"/>
            <a:ext cx="2249640" cy="423402"/>
            <a:chOff x="6456475" y="3575600"/>
            <a:chExt cx="2936100" cy="552600"/>
          </a:xfrm>
        </p:grpSpPr>
        <p:sp>
          <p:nvSpPr>
            <p:cNvPr id="175" name="Google Shape;175;p21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9" name="Google Shape;179;p22"/>
          <p:cNvSpPr txBox="1"/>
          <p:nvPr>
            <p:ph idx="1" type="subTitle"/>
          </p:nvPr>
        </p:nvSpPr>
        <p:spPr>
          <a:xfrm>
            <a:off x="785226" y="3042926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2"/>
          <p:cNvSpPr txBox="1"/>
          <p:nvPr>
            <p:ph idx="2" type="subTitle"/>
          </p:nvPr>
        </p:nvSpPr>
        <p:spPr>
          <a:xfrm>
            <a:off x="3484347" y="3042926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2"/>
          <p:cNvSpPr txBox="1"/>
          <p:nvPr>
            <p:ph idx="3" type="subTitle"/>
          </p:nvPr>
        </p:nvSpPr>
        <p:spPr>
          <a:xfrm>
            <a:off x="6183474" y="3042926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2"/>
          <p:cNvSpPr txBox="1"/>
          <p:nvPr>
            <p:ph idx="4" type="subTitle"/>
          </p:nvPr>
        </p:nvSpPr>
        <p:spPr>
          <a:xfrm>
            <a:off x="785225" y="2601445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3" name="Google Shape;183;p22"/>
          <p:cNvSpPr txBox="1"/>
          <p:nvPr>
            <p:ph idx="5" type="subTitle"/>
          </p:nvPr>
        </p:nvSpPr>
        <p:spPr>
          <a:xfrm>
            <a:off x="3484350" y="2601445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4" name="Google Shape;184;p22"/>
          <p:cNvSpPr txBox="1"/>
          <p:nvPr>
            <p:ph idx="6" type="subTitle"/>
          </p:nvPr>
        </p:nvSpPr>
        <p:spPr>
          <a:xfrm>
            <a:off x="6183475" y="2601445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85" name="Google Shape;185;p22"/>
          <p:cNvGrpSpPr/>
          <p:nvPr/>
        </p:nvGrpSpPr>
        <p:grpSpPr>
          <a:xfrm rot="10800000">
            <a:off x="-310519" y="4676382"/>
            <a:ext cx="2249640" cy="423402"/>
            <a:chOff x="6456475" y="3575600"/>
            <a:chExt cx="2936100" cy="552600"/>
          </a:xfrm>
        </p:grpSpPr>
        <p:sp>
          <p:nvSpPr>
            <p:cNvPr id="186" name="Google Shape;186;p22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0" name="Google Shape;190;p23"/>
          <p:cNvSpPr txBox="1"/>
          <p:nvPr>
            <p:ph idx="1" type="subTitle"/>
          </p:nvPr>
        </p:nvSpPr>
        <p:spPr>
          <a:xfrm>
            <a:off x="900101" y="2021050"/>
            <a:ext cx="21615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3"/>
          <p:cNvSpPr txBox="1"/>
          <p:nvPr>
            <p:ph idx="2" type="subTitle"/>
          </p:nvPr>
        </p:nvSpPr>
        <p:spPr>
          <a:xfrm>
            <a:off x="6082360" y="2021625"/>
            <a:ext cx="21579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3"/>
          <p:cNvSpPr txBox="1"/>
          <p:nvPr>
            <p:ph idx="3" type="subTitle"/>
          </p:nvPr>
        </p:nvSpPr>
        <p:spPr>
          <a:xfrm>
            <a:off x="900101" y="3606850"/>
            <a:ext cx="21615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3"/>
          <p:cNvSpPr txBox="1"/>
          <p:nvPr>
            <p:ph idx="4" type="subTitle"/>
          </p:nvPr>
        </p:nvSpPr>
        <p:spPr>
          <a:xfrm>
            <a:off x="6082360" y="3607425"/>
            <a:ext cx="21579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3"/>
          <p:cNvSpPr txBox="1"/>
          <p:nvPr>
            <p:ph idx="5" type="subTitle"/>
          </p:nvPr>
        </p:nvSpPr>
        <p:spPr>
          <a:xfrm>
            <a:off x="900101" y="1737450"/>
            <a:ext cx="216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5" name="Google Shape;195;p23"/>
          <p:cNvSpPr txBox="1"/>
          <p:nvPr>
            <p:ph idx="6" type="subTitle"/>
          </p:nvPr>
        </p:nvSpPr>
        <p:spPr>
          <a:xfrm>
            <a:off x="900101" y="3323325"/>
            <a:ext cx="216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6" name="Google Shape;196;p23"/>
          <p:cNvSpPr txBox="1"/>
          <p:nvPr>
            <p:ph idx="7" type="subTitle"/>
          </p:nvPr>
        </p:nvSpPr>
        <p:spPr>
          <a:xfrm>
            <a:off x="6082356" y="1738025"/>
            <a:ext cx="2157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7" name="Google Shape;197;p23"/>
          <p:cNvSpPr txBox="1"/>
          <p:nvPr>
            <p:ph idx="8" type="subTitle"/>
          </p:nvPr>
        </p:nvSpPr>
        <p:spPr>
          <a:xfrm>
            <a:off x="6082356" y="3323900"/>
            <a:ext cx="2157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98" name="Google Shape;198;p23"/>
          <p:cNvGrpSpPr/>
          <p:nvPr/>
        </p:nvGrpSpPr>
        <p:grpSpPr>
          <a:xfrm flipH="1" rot="10800000">
            <a:off x="7191231" y="4676382"/>
            <a:ext cx="2249640" cy="423402"/>
            <a:chOff x="6456475" y="3575600"/>
            <a:chExt cx="2936100" cy="552600"/>
          </a:xfrm>
        </p:grpSpPr>
        <p:sp>
          <p:nvSpPr>
            <p:cNvPr id="199" name="Google Shape;199;p23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3" name="Google Shape;203;p24"/>
          <p:cNvSpPr txBox="1"/>
          <p:nvPr>
            <p:ph idx="1" type="subTitle"/>
          </p:nvPr>
        </p:nvSpPr>
        <p:spPr>
          <a:xfrm>
            <a:off x="1109155" y="2421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4"/>
          <p:cNvSpPr txBox="1"/>
          <p:nvPr>
            <p:ph idx="2" type="subTitle"/>
          </p:nvPr>
        </p:nvSpPr>
        <p:spPr>
          <a:xfrm>
            <a:off x="3579000" y="2421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4"/>
          <p:cNvSpPr txBox="1"/>
          <p:nvPr>
            <p:ph idx="3" type="subTitle"/>
          </p:nvPr>
        </p:nvSpPr>
        <p:spPr>
          <a:xfrm>
            <a:off x="1109155" y="4083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4"/>
          <p:cNvSpPr txBox="1"/>
          <p:nvPr>
            <p:ph idx="4" type="subTitle"/>
          </p:nvPr>
        </p:nvSpPr>
        <p:spPr>
          <a:xfrm>
            <a:off x="3579000" y="4083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4"/>
          <p:cNvSpPr txBox="1"/>
          <p:nvPr>
            <p:ph idx="5" type="subTitle"/>
          </p:nvPr>
        </p:nvSpPr>
        <p:spPr>
          <a:xfrm>
            <a:off x="6048845" y="2421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4"/>
          <p:cNvSpPr txBox="1"/>
          <p:nvPr>
            <p:ph idx="6" type="subTitle"/>
          </p:nvPr>
        </p:nvSpPr>
        <p:spPr>
          <a:xfrm>
            <a:off x="6048845" y="4083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4"/>
          <p:cNvSpPr txBox="1"/>
          <p:nvPr>
            <p:ph idx="7" type="subTitle"/>
          </p:nvPr>
        </p:nvSpPr>
        <p:spPr>
          <a:xfrm>
            <a:off x="1113055" y="22143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0" name="Google Shape;210;p24"/>
          <p:cNvSpPr txBox="1"/>
          <p:nvPr>
            <p:ph idx="8" type="subTitle"/>
          </p:nvPr>
        </p:nvSpPr>
        <p:spPr>
          <a:xfrm>
            <a:off x="3582900" y="22143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1" name="Google Shape;211;p24"/>
          <p:cNvSpPr txBox="1"/>
          <p:nvPr>
            <p:ph idx="9" type="subTitle"/>
          </p:nvPr>
        </p:nvSpPr>
        <p:spPr>
          <a:xfrm>
            <a:off x="6052745" y="22143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2" name="Google Shape;212;p24"/>
          <p:cNvSpPr txBox="1"/>
          <p:nvPr>
            <p:ph idx="13" type="subTitle"/>
          </p:nvPr>
        </p:nvSpPr>
        <p:spPr>
          <a:xfrm>
            <a:off x="1113055" y="38752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3" name="Google Shape;213;p24"/>
          <p:cNvSpPr txBox="1"/>
          <p:nvPr>
            <p:ph idx="14" type="subTitle"/>
          </p:nvPr>
        </p:nvSpPr>
        <p:spPr>
          <a:xfrm>
            <a:off x="3582900" y="38752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" name="Google Shape;214;p24"/>
          <p:cNvSpPr txBox="1"/>
          <p:nvPr>
            <p:ph idx="15" type="subTitle"/>
          </p:nvPr>
        </p:nvSpPr>
        <p:spPr>
          <a:xfrm>
            <a:off x="6052745" y="38752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15" name="Google Shape;215;p24"/>
          <p:cNvGrpSpPr/>
          <p:nvPr/>
        </p:nvGrpSpPr>
        <p:grpSpPr>
          <a:xfrm rot="10800000">
            <a:off x="-310519" y="4676382"/>
            <a:ext cx="2249640" cy="423402"/>
            <a:chOff x="6456475" y="3575600"/>
            <a:chExt cx="2936100" cy="552600"/>
          </a:xfrm>
        </p:grpSpPr>
        <p:sp>
          <p:nvSpPr>
            <p:cNvPr id="216" name="Google Shape;216;p24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>
            <p:ph hasCustomPrompt="1" type="title"/>
          </p:nvPr>
        </p:nvSpPr>
        <p:spPr>
          <a:xfrm>
            <a:off x="1182628" y="2128775"/>
            <a:ext cx="1627500" cy="621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0" name="Google Shape;220;p25"/>
          <p:cNvSpPr txBox="1"/>
          <p:nvPr>
            <p:ph idx="1" type="subTitle"/>
          </p:nvPr>
        </p:nvSpPr>
        <p:spPr>
          <a:xfrm>
            <a:off x="909778" y="3629175"/>
            <a:ext cx="2173200" cy="6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1" name="Google Shape;221;p25"/>
          <p:cNvSpPr txBox="1"/>
          <p:nvPr>
            <p:ph idx="2" type="subTitle"/>
          </p:nvPr>
        </p:nvSpPr>
        <p:spPr>
          <a:xfrm>
            <a:off x="909778" y="32733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2" name="Google Shape;222;p25"/>
          <p:cNvSpPr txBox="1"/>
          <p:nvPr>
            <p:ph hasCustomPrompt="1" idx="3" type="title"/>
          </p:nvPr>
        </p:nvSpPr>
        <p:spPr>
          <a:xfrm>
            <a:off x="3758399" y="2128775"/>
            <a:ext cx="1627200" cy="621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3" name="Google Shape;223;p25"/>
          <p:cNvSpPr txBox="1"/>
          <p:nvPr>
            <p:ph idx="4" type="subTitle"/>
          </p:nvPr>
        </p:nvSpPr>
        <p:spPr>
          <a:xfrm>
            <a:off x="3485399" y="3629175"/>
            <a:ext cx="2173200" cy="6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4" name="Google Shape;224;p25"/>
          <p:cNvSpPr txBox="1"/>
          <p:nvPr>
            <p:ph idx="5" type="subTitle"/>
          </p:nvPr>
        </p:nvSpPr>
        <p:spPr>
          <a:xfrm>
            <a:off x="3485399" y="32733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5" name="Google Shape;225;p25"/>
          <p:cNvSpPr txBox="1"/>
          <p:nvPr>
            <p:ph hasCustomPrompt="1" idx="6" type="title"/>
          </p:nvPr>
        </p:nvSpPr>
        <p:spPr>
          <a:xfrm>
            <a:off x="6334019" y="2128775"/>
            <a:ext cx="1627200" cy="621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25"/>
          <p:cNvSpPr txBox="1"/>
          <p:nvPr>
            <p:ph idx="7" type="subTitle"/>
          </p:nvPr>
        </p:nvSpPr>
        <p:spPr>
          <a:xfrm>
            <a:off x="6061019" y="3629175"/>
            <a:ext cx="2173200" cy="6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7" name="Google Shape;227;p25"/>
          <p:cNvSpPr txBox="1"/>
          <p:nvPr>
            <p:ph idx="8" type="subTitle"/>
          </p:nvPr>
        </p:nvSpPr>
        <p:spPr>
          <a:xfrm>
            <a:off x="6061019" y="32733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8" name="Google Shape;228;p25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29" name="Google Shape;229;p25"/>
          <p:cNvGrpSpPr/>
          <p:nvPr/>
        </p:nvGrpSpPr>
        <p:grpSpPr>
          <a:xfrm>
            <a:off x="7553538" y="3660238"/>
            <a:ext cx="2358638" cy="2358638"/>
            <a:chOff x="7553538" y="3660238"/>
            <a:chExt cx="2358638" cy="2358638"/>
          </a:xfrm>
        </p:grpSpPr>
        <p:grpSp>
          <p:nvGrpSpPr>
            <p:cNvPr id="230" name="Google Shape;230;p25"/>
            <p:cNvGrpSpPr/>
            <p:nvPr/>
          </p:nvGrpSpPr>
          <p:grpSpPr>
            <a:xfrm flipH="1" rot="-2700000">
              <a:off x="7828010" y="4050176"/>
              <a:ext cx="1045765" cy="1045615"/>
              <a:chOff x="3741950" y="353925"/>
              <a:chExt cx="1045775" cy="1045625"/>
            </a:xfrm>
          </p:grpSpPr>
          <p:sp>
            <p:nvSpPr>
              <p:cNvPr id="231" name="Google Shape;231;p25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5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5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4" name="Google Shape;234;p25"/>
            <p:cNvSpPr/>
            <p:nvPr/>
          </p:nvSpPr>
          <p:spPr>
            <a:xfrm flipH="1" rot="-2700000">
              <a:off x="7903927" y="400067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/>
          <p:nvPr>
            <p:ph type="title"/>
          </p:nvPr>
        </p:nvSpPr>
        <p:spPr>
          <a:xfrm>
            <a:off x="713275" y="540000"/>
            <a:ext cx="4448100" cy="13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7" name="Google Shape;237;p26"/>
          <p:cNvSpPr txBox="1"/>
          <p:nvPr>
            <p:ph idx="1" type="subTitle"/>
          </p:nvPr>
        </p:nvSpPr>
        <p:spPr>
          <a:xfrm>
            <a:off x="713225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26"/>
          <p:cNvSpPr txBox="1"/>
          <p:nvPr/>
        </p:nvSpPr>
        <p:spPr>
          <a:xfrm>
            <a:off x="713275" y="38405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b="1"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grpSp>
        <p:nvGrpSpPr>
          <p:cNvPr id="239" name="Google Shape;239;p26"/>
          <p:cNvGrpSpPr/>
          <p:nvPr/>
        </p:nvGrpSpPr>
        <p:grpSpPr>
          <a:xfrm>
            <a:off x="7538450" y="3670107"/>
            <a:ext cx="2394232" cy="2358638"/>
            <a:chOff x="7518600" y="1769557"/>
            <a:chExt cx="2394232" cy="2358638"/>
          </a:xfrm>
        </p:grpSpPr>
        <p:grpSp>
          <p:nvGrpSpPr>
            <p:cNvPr id="240" name="Google Shape;240;p26"/>
            <p:cNvGrpSpPr/>
            <p:nvPr/>
          </p:nvGrpSpPr>
          <p:grpSpPr>
            <a:xfrm rot="2700000">
              <a:off x="7735132" y="2112570"/>
              <a:ext cx="1045765" cy="1045615"/>
              <a:chOff x="3741950" y="353925"/>
              <a:chExt cx="1045775" cy="1045625"/>
            </a:xfrm>
          </p:grpSpPr>
          <p:sp>
            <p:nvSpPr>
              <p:cNvPr id="241" name="Google Shape;241;p26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6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6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4" name="Google Shape;244;p26"/>
            <p:cNvSpPr/>
            <p:nvPr/>
          </p:nvSpPr>
          <p:spPr>
            <a:xfrm rot="2700000">
              <a:off x="7904583" y="210999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27"/>
          <p:cNvGrpSpPr/>
          <p:nvPr/>
        </p:nvGrpSpPr>
        <p:grpSpPr>
          <a:xfrm flipH="1" rot="10800000">
            <a:off x="8331027" y="3471397"/>
            <a:ext cx="4357122" cy="707497"/>
            <a:chOff x="6456475" y="3575600"/>
            <a:chExt cx="3403204" cy="552603"/>
          </a:xfrm>
        </p:grpSpPr>
        <p:sp>
          <p:nvSpPr>
            <p:cNvPr id="247" name="Google Shape;247;p27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" name="Google Shape;249;p27"/>
          <p:cNvGrpSpPr/>
          <p:nvPr/>
        </p:nvGrpSpPr>
        <p:grpSpPr>
          <a:xfrm flipH="1" rot="10800000">
            <a:off x="7315681" y="4178885"/>
            <a:ext cx="5455165" cy="875381"/>
            <a:chOff x="6456469" y="3575596"/>
            <a:chExt cx="3443700" cy="552604"/>
          </a:xfrm>
        </p:grpSpPr>
        <p:sp>
          <p:nvSpPr>
            <p:cNvPr id="250" name="Google Shape;250;p27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" name="Google Shape;252;p27"/>
          <p:cNvGrpSpPr/>
          <p:nvPr/>
        </p:nvGrpSpPr>
        <p:grpSpPr>
          <a:xfrm flipH="1">
            <a:off x="-3486996" y="942843"/>
            <a:ext cx="4357122" cy="707497"/>
            <a:chOff x="6456475" y="3575600"/>
            <a:chExt cx="3403204" cy="552603"/>
          </a:xfrm>
        </p:grpSpPr>
        <p:sp>
          <p:nvSpPr>
            <p:cNvPr id="253" name="Google Shape;253;p27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" name="Google Shape;255;p27"/>
          <p:cNvGrpSpPr/>
          <p:nvPr/>
        </p:nvGrpSpPr>
        <p:grpSpPr>
          <a:xfrm flipH="1">
            <a:off x="-3569694" y="67472"/>
            <a:ext cx="5455165" cy="875381"/>
            <a:chOff x="6456469" y="3575596"/>
            <a:chExt cx="3443700" cy="552604"/>
          </a:xfrm>
        </p:grpSpPr>
        <p:sp>
          <p:nvSpPr>
            <p:cNvPr id="256" name="Google Shape;256;p27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28"/>
          <p:cNvGrpSpPr/>
          <p:nvPr/>
        </p:nvGrpSpPr>
        <p:grpSpPr>
          <a:xfrm rot="5400000">
            <a:off x="6537771" y="4976418"/>
            <a:ext cx="4357122" cy="707497"/>
            <a:chOff x="6456475" y="3575600"/>
            <a:chExt cx="3403204" cy="552603"/>
          </a:xfrm>
        </p:grpSpPr>
        <p:sp>
          <p:nvSpPr>
            <p:cNvPr id="260" name="Google Shape;260;p28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28"/>
          <p:cNvGrpSpPr/>
          <p:nvPr/>
        </p:nvGrpSpPr>
        <p:grpSpPr>
          <a:xfrm rot="5400000">
            <a:off x="6129289" y="5745840"/>
            <a:ext cx="3759089" cy="707494"/>
            <a:chOff x="6456475" y="3575600"/>
            <a:chExt cx="2936100" cy="552600"/>
          </a:xfrm>
        </p:grpSpPr>
        <p:sp>
          <p:nvSpPr>
            <p:cNvPr id="263" name="Google Shape;263;p28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" name="Google Shape;265;p28"/>
          <p:cNvGrpSpPr/>
          <p:nvPr/>
        </p:nvGrpSpPr>
        <p:grpSpPr>
          <a:xfrm rot="-5400000">
            <a:off x="-887968" y="-1051338"/>
            <a:ext cx="4357122" cy="707497"/>
            <a:chOff x="6456475" y="3575600"/>
            <a:chExt cx="3403204" cy="552603"/>
          </a:xfrm>
        </p:grpSpPr>
        <p:sp>
          <p:nvSpPr>
            <p:cNvPr id="266" name="Google Shape;266;p28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" name="Google Shape;268;p28"/>
          <p:cNvGrpSpPr/>
          <p:nvPr/>
        </p:nvGrpSpPr>
        <p:grpSpPr>
          <a:xfrm rot="-5400000">
            <a:off x="-2228419" y="-668956"/>
            <a:ext cx="5455165" cy="875381"/>
            <a:chOff x="6456469" y="3575596"/>
            <a:chExt cx="3443700" cy="552604"/>
          </a:xfrm>
        </p:grpSpPr>
        <p:sp>
          <p:nvSpPr>
            <p:cNvPr id="269" name="Google Shape;269;p28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20000" y="1269175"/>
            <a:ext cx="77040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" name="Google Shape;24;p4"/>
          <p:cNvGrpSpPr/>
          <p:nvPr/>
        </p:nvGrpSpPr>
        <p:grpSpPr>
          <a:xfrm>
            <a:off x="7845966" y="4050781"/>
            <a:ext cx="1775083" cy="1748694"/>
            <a:chOff x="4757800" y="3823757"/>
            <a:chExt cx="2394232" cy="2358638"/>
          </a:xfrm>
        </p:grpSpPr>
        <p:grpSp>
          <p:nvGrpSpPr>
            <p:cNvPr id="25" name="Google Shape;25;p4"/>
            <p:cNvGrpSpPr/>
            <p:nvPr/>
          </p:nvGrpSpPr>
          <p:grpSpPr>
            <a:xfrm rot="2700000">
              <a:off x="4974332" y="4166770"/>
              <a:ext cx="1045765" cy="1045615"/>
              <a:chOff x="3741950" y="353925"/>
              <a:chExt cx="1045775" cy="1045625"/>
            </a:xfrm>
          </p:grpSpPr>
          <p:sp>
            <p:nvSpPr>
              <p:cNvPr id="26" name="Google Shape;26;p4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4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4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" name="Google Shape;29;p4"/>
            <p:cNvSpPr/>
            <p:nvPr/>
          </p:nvSpPr>
          <p:spPr>
            <a:xfrm rot="2700000">
              <a:off x="5143783" y="416419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5077073" y="3042975"/>
            <a:ext cx="2619900" cy="11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1447027" y="3042975"/>
            <a:ext cx="2619900" cy="11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" name="Google Shape;34;p5"/>
          <p:cNvSpPr txBox="1"/>
          <p:nvPr>
            <p:ph idx="3" type="subTitle"/>
          </p:nvPr>
        </p:nvSpPr>
        <p:spPr>
          <a:xfrm>
            <a:off x="5077073" y="2734950"/>
            <a:ext cx="2619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4" type="subTitle"/>
          </p:nvPr>
        </p:nvSpPr>
        <p:spPr>
          <a:xfrm>
            <a:off x="1447027" y="2734950"/>
            <a:ext cx="2619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6" name="Google Shape;36;p5"/>
          <p:cNvGrpSpPr/>
          <p:nvPr/>
        </p:nvGrpSpPr>
        <p:grpSpPr>
          <a:xfrm>
            <a:off x="6667638" y="3630961"/>
            <a:ext cx="2394232" cy="2358638"/>
            <a:chOff x="6667638" y="3630961"/>
            <a:chExt cx="2394232" cy="2358638"/>
          </a:xfrm>
        </p:grpSpPr>
        <p:grpSp>
          <p:nvGrpSpPr>
            <p:cNvPr id="37" name="Google Shape;37;p5"/>
            <p:cNvGrpSpPr/>
            <p:nvPr/>
          </p:nvGrpSpPr>
          <p:grpSpPr>
            <a:xfrm flipH="1" rot="-2700000">
              <a:off x="7799572" y="3973974"/>
              <a:ext cx="1045765" cy="1045615"/>
              <a:chOff x="3741950" y="353925"/>
              <a:chExt cx="1045775" cy="1045625"/>
            </a:xfrm>
          </p:grpSpPr>
          <p:sp>
            <p:nvSpPr>
              <p:cNvPr id="38" name="Google Shape;38;p5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5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5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" name="Google Shape;41;p5"/>
            <p:cNvSpPr/>
            <p:nvPr/>
          </p:nvSpPr>
          <p:spPr>
            <a:xfrm flipH="1" rot="-2700000">
              <a:off x="7018027" y="3971401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4" name="Google Shape;44;p6"/>
          <p:cNvGrpSpPr/>
          <p:nvPr/>
        </p:nvGrpSpPr>
        <p:grpSpPr>
          <a:xfrm flipH="1" rot="-2700000">
            <a:off x="7844935" y="4353026"/>
            <a:ext cx="1045765" cy="1045615"/>
            <a:chOff x="3741950" y="353925"/>
            <a:chExt cx="1045775" cy="1045625"/>
          </a:xfrm>
        </p:grpSpPr>
        <p:sp>
          <p:nvSpPr>
            <p:cNvPr id="45" name="Google Shape;45;p6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subTitle"/>
          </p:nvPr>
        </p:nvSpPr>
        <p:spPr>
          <a:xfrm>
            <a:off x="720000" y="1541950"/>
            <a:ext cx="5373300" cy="20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51" name="Google Shape;51;p7"/>
          <p:cNvGrpSpPr/>
          <p:nvPr/>
        </p:nvGrpSpPr>
        <p:grpSpPr>
          <a:xfrm>
            <a:off x="83363" y="3630961"/>
            <a:ext cx="2394232" cy="2358638"/>
            <a:chOff x="7518600" y="1769557"/>
            <a:chExt cx="2394232" cy="2358638"/>
          </a:xfrm>
        </p:grpSpPr>
        <p:grpSp>
          <p:nvGrpSpPr>
            <p:cNvPr id="52" name="Google Shape;52;p7"/>
            <p:cNvGrpSpPr/>
            <p:nvPr/>
          </p:nvGrpSpPr>
          <p:grpSpPr>
            <a:xfrm rot="2700000">
              <a:off x="7735132" y="2112570"/>
              <a:ext cx="1045765" cy="1045615"/>
              <a:chOff x="3741950" y="353925"/>
              <a:chExt cx="1045775" cy="1045625"/>
            </a:xfrm>
          </p:grpSpPr>
          <p:sp>
            <p:nvSpPr>
              <p:cNvPr id="53" name="Google Shape;53;p7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7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7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" name="Google Shape;56;p7"/>
            <p:cNvSpPr/>
            <p:nvPr/>
          </p:nvSpPr>
          <p:spPr>
            <a:xfrm rot="2700000">
              <a:off x="7904583" y="210999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>
            <p:ph type="title"/>
          </p:nvPr>
        </p:nvSpPr>
        <p:spPr>
          <a:xfrm>
            <a:off x="1962000" y="1307100"/>
            <a:ext cx="52200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9" name="Google Shape;59;p8"/>
          <p:cNvGrpSpPr/>
          <p:nvPr/>
        </p:nvGrpSpPr>
        <p:grpSpPr>
          <a:xfrm>
            <a:off x="-808637" y="3630961"/>
            <a:ext cx="2394232" cy="2358638"/>
            <a:chOff x="-808637" y="3630961"/>
            <a:chExt cx="2394232" cy="2358638"/>
          </a:xfrm>
        </p:grpSpPr>
        <p:grpSp>
          <p:nvGrpSpPr>
            <p:cNvPr id="60" name="Google Shape;60;p8"/>
            <p:cNvGrpSpPr/>
            <p:nvPr/>
          </p:nvGrpSpPr>
          <p:grpSpPr>
            <a:xfrm flipH="1" rot="-2700000">
              <a:off x="323297" y="3973974"/>
              <a:ext cx="1045765" cy="1045615"/>
              <a:chOff x="3741950" y="353925"/>
              <a:chExt cx="1045775" cy="1045625"/>
            </a:xfrm>
          </p:grpSpPr>
          <p:sp>
            <p:nvSpPr>
              <p:cNvPr id="61" name="Google Shape;61;p8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8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8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" name="Google Shape;64;p8"/>
            <p:cNvSpPr/>
            <p:nvPr/>
          </p:nvSpPr>
          <p:spPr>
            <a:xfrm flipH="1" rot="-2700000">
              <a:off x="-458248" y="3971401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/>
          <p:nvPr>
            <p:ph type="title"/>
          </p:nvPr>
        </p:nvSpPr>
        <p:spPr>
          <a:xfrm>
            <a:off x="2135550" y="1651188"/>
            <a:ext cx="4872900" cy="11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2135550" y="2765575"/>
            <a:ext cx="4872900" cy="7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8" name="Google Shape;68;p9"/>
          <p:cNvGrpSpPr/>
          <p:nvPr/>
        </p:nvGrpSpPr>
        <p:grpSpPr>
          <a:xfrm rot="2700000">
            <a:off x="7740957" y="4395495"/>
            <a:ext cx="1045765" cy="1045615"/>
            <a:chOff x="3741950" y="353925"/>
            <a:chExt cx="1045775" cy="1045625"/>
          </a:xfrm>
        </p:grpSpPr>
        <p:sp>
          <p:nvSpPr>
            <p:cNvPr id="69" name="Google Shape;69;p9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/>
          <p:nvPr>
            <p:ph type="title"/>
          </p:nvPr>
        </p:nvSpPr>
        <p:spPr>
          <a:xfrm>
            <a:off x="3992121" y="398525"/>
            <a:ext cx="4597200" cy="1673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b="1" sz="3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rutube.ru/video/private/9e19723b69f51352255dd85c391138a9/?p=c7Y4UnUGUmcTtGdWQwC9QQ" TargetMode="External"/><Relationship Id="rId4" Type="http://schemas.openxmlformats.org/officeDocument/2006/relationships/hyperlink" Target="https://vk.com/video173764727_456239338?list=ln-fPtqTAgXiaUvl1YDWR" TargetMode="External"/><Relationship Id="rId5" Type="http://schemas.openxmlformats.org/officeDocument/2006/relationships/hyperlink" Target="https://rutube.ru/video/private/9e19723b69f51352255dd85c391138a9/?p=c7Y4UnUGUmcTtGdWQwC9QQ" TargetMode="External"/><Relationship Id="rId6" Type="http://schemas.openxmlformats.org/officeDocument/2006/relationships/hyperlink" Target="http://79.174.95.72:8001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5.jp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9"/>
          <p:cNvSpPr txBox="1"/>
          <p:nvPr>
            <p:ph type="ctrTitle"/>
          </p:nvPr>
        </p:nvSpPr>
        <p:spPr>
          <a:xfrm>
            <a:off x="558022" y="692000"/>
            <a:ext cx="6176700" cy="3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Прогноз нагрузки на дороги и метро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6" name="Google Shape;276;p29"/>
          <p:cNvGrpSpPr/>
          <p:nvPr/>
        </p:nvGrpSpPr>
        <p:grpSpPr>
          <a:xfrm>
            <a:off x="5482795" y="1103972"/>
            <a:ext cx="4357122" cy="707497"/>
            <a:chOff x="6456475" y="3575600"/>
            <a:chExt cx="3403204" cy="552603"/>
          </a:xfrm>
        </p:grpSpPr>
        <p:sp>
          <p:nvSpPr>
            <p:cNvPr id="277" name="Google Shape;277;p29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9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9" name="Google Shape;279;p29"/>
          <p:cNvGrpSpPr/>
          <p:nvPr/>
        </p:nvGrpSpPr>
        <p:grpSpPr>
          <a:xfrm>
            <a:off x="4467450" y="228600"/>
            <a:ext cx="5455165" cy="875381"/>
            <a:chOff x="6456469" y="3575596"/>
            <a:chExt cx="3443700" cy="552604"/>
          </a:xfrm>
        </p:grpSpPr>
        <p:sp>
          <p:nvSpPr>
            <p:cNvPr id="280" name="Google Shape;280;p29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9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" name="Google Shape;282;p29"/>
          <p:cNvGrpSpPr/>
          <p:nvPr/>
        </p:nvGrpSpPr>
        <p:grpSpPr>
          <a:xfrm>
            <a:off x="7518600" y="1769557"/>
            <a:ext cx="2394232" cy="2358638"/>
            <a:chOff x="7518600" y="1769557"/>
            <a:chExt cx="2394232" cy="2358638"/>
          </a:xfrm>
        </p:grpSpPr>
        <p:grpSp>
          <p:nvGrpSpPr>
            <p:cNvPr id="283" name="Google Shape;283;p29"/>
            <p:cNvGrpSpPr/>
            <p:nvPr/>
          </p:nvGrpSpPr>
          <p:grpSpPr>
            <a:xfrm rot="2700000">
              <a:off x="7735132" y="2112570"/>
              <a:ext cx="1045765" cy="1045615"/>
              <a:chOff x="3741950" y="353925"/>
              <a:chExt cx="1045775" cy="1045625"/>
            </a:xfrm>
          </p:grpSpPr>
          <p:sp>
            <p:nvSpPr>
              <p:cNvPr id="284" name="Google Shape;284;p29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29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7" name="Google Shape;287;p29"/>
            <p:cNvSpPr/>
            <p:nvPr/>
          </p:nvSpPr>
          <p:spPr>
            <a:xfrm rot="2700000">
              <a:off x="7904583" y="210999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" name="Google Shape;288;p29"/>
          <p:cNvGrpSpPr/>
          <p:nvPr/>
        </p:nvGrpSpPr>
        <p:grpSpPr>
          <a:xfrm>
            <a:off x="6551233" y="1811472"/>
            <a:ext cx="3759089" cy="707494"/>
            <a:chOff x="6456475" y="3575600"/>
            <a:chExt cx="2936100" cy="552600"/>
          </a:xfrm>
        </p:grpSpPr>
        <p:sp>
          <p:nvSpPr>
            <p:cNvPr id="289" name="Google Shape;289;p29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8"/>
          <p:cNvSpPr txBox="1"/>
          <p:nvPr>
            <p:ph type="title"/>
          </p:nvPr>
        </p:nvSpPr>
        <p:spPr>
          <a:xfrm>
            <a:off x="4203525" y="252175"/>
            <a:ext cx="5010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Преимущества и функционал решения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0" name="Google Shape;490;p38"/>
          <p:cNvSpPr txBox="1"/>
          <p:nvPr>
            <p:ph idx="1" type="subTitle"/>
          </p:nvPr>
        </p:nvSpPr>
        <p:spPr>
          <a:xfrm>
            <a:off x="47475" y="1640875"/>
            <a:ext cx="3234300" cy="29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Максимальная</a:t>
            </a:r>
            <a:r>
              <a:rPr lang="en" sz="1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детализация</a:t>
            </a:r>
            <a:endParaRPr sz="16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до сегмента дороги</a:t>
            </a:r>
            <a:endParaRPr sz="16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позволяет находить</a:t>
            </a:r>
            <a:endParaRPr sz="16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узкие места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91" name="Google Shape;491;p38"/>
          <p:cNvGrpSpPr/>
          <p:nvPr/>
        </p:nvGrpSpPr>
        <p:grpSpPr>
          <a:xfrm flipH="1">
            <a:off x="-207101" y="184775"/>
            <a:ext cx="4357122" cy="707497"/>
            <a:chOff x="6456475" y="3575600"/>
            <a:chExt cx="3403204" cy="552603"/>
          </a:xfrm>
        </p:grpSpPr>
        <p:sp>
          <p:nvSpPr>
            <p:cNvPr id="492" name="Google Shape;492;p38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38"/>
          <p:cNvGrpSpPr/>
          <p:nvPr/>
        </p:nvGrpSpPr>
        <p:grpSpPr>
          <a:xfrm flipH="1">
            <a:off x="-677505" y="892275"/>
            <a:ext cx="3759089" cy="707494"/>
            <a:chOff x="6456475" y="3575600"/>
            <a:chExt cx="2936100" cy="552600"/>
          </a:xfrm>
        </p:grpSpPr>
        <p:sp>
          <p:nvSpPr>
            <p:cNvPr id="495" name="Google Shape;495;p38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97" name="Google Shape;49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266" y="892275"/>
            <a:ext cx="5646259" cy="425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9"/>
          <p:cNvSpPr txBox="1"/>
          <p:nvPr>
            <p:ph type="title"/>
          </p:nvPr>
        </p:nvSpPr>
        <p:spPr>
          <a:xfrm>
            <a:off x="4203525" y="252175"/>
            <a:ext cx="426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Масштабируемость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3" name="Google Shape;503;p39"/>
          <p:cNvSpPr txBox="1"/>
          <p:nvPr>
            <p:ph idx="1" type="subTitle"/>
          </p:nvPr>
        </p:nvSpPr>
        <p:spPr>
          <a:xfrm>
            <a:off x="64775" y="892275"/>
            <a:ext cx="3355500" cy="3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Используем связку osm и osrm - решение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легко масштабируется на всю Россию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Наше решение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не имеет зависимостей на сторонние сервисы, и может быть развернуто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на своей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инфраструктуре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Это особенно важно в связи с санкционной политикой.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Данные по дорогам и станциям метро/мцд/городских электричек (расположение, имя, количество полос)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уже в демо решении доступны в пределах Центрального федерального округа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04" name="Google Shape;504;p39"/>
          <p:cNvGrpSpPr/>
          <p:nvPr/>
        </p:nvGrpSpPr>
        <p:grpSpPr>
          <a:xfrm flipH="1">
            <a:off x="-207101" y="184775"/>
            <a:ext cx="4357122" cy="707497"/>
            <a:chOff x="6456475" y="3575600"/>
            <a:chExt cx="3403204" cy="552603"/>
          </a:xfrm>
        </p:grpSpPr>
        <p:sp>
          <p:nvSpPr>
            <p:cNvPr id="505" name="Google Shape;505;p39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07" name="Google Shape;50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9825" y="946100"/>
            <a:ext cx="5450399" cy="3166974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39"/>
          <p:cNvSpPr txBox="1"/>
          <p:nvPr/>
        </p:nvSpPr>
        <p:spPr>
          <a:xfrm>
            <a:off x="3636825" y="4166900"/>
            <a:ext cx="56718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Пример расчета для города </a:t>
            </a:r>
            <a:r>
              <a:rPr b="1" lang="en" sz="1200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Рязань</a:t>
            </a:r>
            <a:r>
              <a:rPr lang="en" sz="1200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endParaRPr sz="1200">
              <a:solidFill>
                <a:srgbClr val="9E9E9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Алгоритм </a:t>
            </a:r>
            <a:r>
              <a:rPr b="1" lang="en" sz="1200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автоматически</a:t>
            </a:r>
            <a:r>
              <a:rPr b="1" lang="en" sz="1200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 определяет город и рассчитывает центр.</a:t>
            </a:r>
            <a:endParaRPr b="1" sz="1200">
              <a:solidFill>
                <a:srgbClr val="9E9E9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Данных о пропускной способности дорог нет, используем значение 2000. </a:t>
            </a:r>
            <a:endParaRPr sz="1200">
              <a:solidFill>
                <a:srgbClr val="9E9E9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Данных о начальной интенсивности движения нет.</a:t>
            </a:r>
            <a:endParaRPr sz="1200">
              <a:solidFill>
                <a:srgbClr val="9E9E9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0"/>
          <p:cNvSpPr txBox="1"/>
          <p:nvPr>
            <p:ph type="title"/>
          </p:nvPr>
        </p:nvSpPr>
        <p:spPr>
          <a:xfrm>
            <a:off x="2710300" y="272175"/>
            <a:ext cx="6390900" cy="5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Что нам нужно для расчетов в любом городе России?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4" name="Google Shape;514;p40"/>
          <p:cNvSpPr txBox="1"/>
          <p:nvPr>
            <p:ph idx="1" type="subTitle"/>
          </p:nvPr>
        </p:nvSpPr>
        <p:spPr>
          <a:xfrm>
            <a:off x="0" y="1207925"/>
            <a:ext cx="4169400" cy="32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Две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вещи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более мощный сервер для хранения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AutoNum type="arabicPeriod"/>
            </a:pP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данные по трафику и пропускной способности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Данные по трафику и пропускной способности в открытых российских источниках мы не обнаружили.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Мы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предусмотрели возможность размечать и редактировать данные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прямо в интерфейсе.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Также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предусмотрели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возможность загрузки данных через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API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и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разработали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скрипт, который позволяет загрузить данные по трафику, если у вас есть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GEOjson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дороги или метро.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15" name="Google Shape;515;p40"/>
          <p:cNvGrpSpPr/>
          <p:nvPr/>
        </p:nvGrpSpPr>
        <p:grpSpPr>
          <a:xfrm flipH="1">
            <a:off x="-1275551" y="184775"/>
            <a:ext cx="4357122" cy="707497"/>
            <a:chOff x="6456475" y="3575600"/>
            <a:chExt cx="3403204" cy="552603"/>
          </a:xfrm>
        </p:grpSpPr>
        <p:sp>
          <p:nvSpPr>
            <p:cNvPr id="516" name="Google Shape;516;p40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8" name="Google Shape;51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700" y="2020875"/>
            <a:ext cx="2155874" cy="16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7325" y="2020875"/>
            <a:ext cx="2247097" cy="1651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0" name="Google Shape;520;p40"/>
          <p:cNvCxnSpPr/>
          <p:nvPr/>
        </p:nvCxnSpPr>
        <p:spPr>
          <a:xfrm flipH="1" rot="10800000">
            <a:off x="6494425" y="2754525"/>
            <a:ext cx="450900" cy="17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1" name="Google Shape;521;p40"/>
          <p:cNvSpPr txBox="1"/>
          <p:nvPr/>
        </p:nvSpPr>
        <p:spPr>
          <a:xfrm>
            <a:off x="4169400" y="3794575"/>
            <a:ext cx="56718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E9E9E"/>
                </a:solidFill>
                <a:latin typeface="Roboto"/>
                <a:ea typeface="Roboto"/>
                <a:cs typeface="Roboto"/>
                <a:sym typeface="Roboto"/>
              </a:rPr>
              <a:t>Разметка и редактирование неразмеченных данных о начальной интенсивности и пропускной способности дороги в интерфейсе</a:t>
            </a:r>
            <a:endParaRPr sz="1200">
              <a:solidFill>
                <a:srgbClr val="9E9E9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oogle Shape;526;p41"/>
          <p:cNvGrpSpPr/>
          <p:nvPr/>
        </p:nvGrpSpPr>
        <p:grpSpPr>
          <a:xfrm flipH="1">
            <a:off x="-3472675" y="1165299"/>
            <a:ext cx="5455165" cy="875381"/>
            <a:chOff x="6456469" y="3575596"/>
            <a:chExt cx="3443700" cy="552604"/>
          </a:xfrm>
        </p:grpSpPr>
        <p:sp>
          <p:nvSpPr>
            <p:cNvPr id="527" name="Google Shape;527;p41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1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9" name="Google Shape;529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Дальнейшие доработки и идеи развития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0" name="Google Shape;530;p41"/>
          <p:cNvSpPr txBox="1"/>
          <p:nvPr>
            <p:ph idx="2" type="subTitle"/>
          </p:nvPr>
        </p:nvSpPr>
        <p:spPr>
          <a:xfrm>
            <a:off x="3457350" y="3125325"/>
            <a:ext cx="54552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   Расчет спроса на другие типы общественного транспорта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1" name="Google Shape;531;p41"/>
          <p:cNvSpPr txBox="1"/>
          <p:nvPr>
            <p:ph idx="4" type="subTitle"/>
          </p:nvPr>
        </p:nvSpPr>
        <p:spPr>
          <a:xfrm>
            <a:off x="4290075" y="3989000"/>
            <a:ext cx="50073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Увеличение мощности сервера. Запуск overpass API локально. Оптимизация скорости расчетов. Улучшение пользовательского интерфейса.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2" name="Google Shape;532;p41"/>
          <p:cNvSpPr txBox="1"/>
          <p:nvPr>
            <p:ph idx="13" type="subTitle"/>
          </p:nvPr>
        </p:nvSpPr>
        <p:spPr>
          <a:xfrm>
            <a:off x="3415343" y="2879500"/>
            <a:ext cx="54552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Альтернативные типы ОТ (автобус, трамвай)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3" name="Google Shape;533;p41"/>
          <p:cNvSpPr txBox="1"/>
          <p:nvPr>
            <p:ph idx="15" type="subTitle"/>
          </p:nvPr>
        </p:nvSpPr>
        <p:spPr>
          <a:xfrm>
            <a:off x="4274852" y="3742200"/>
            <a:ext cx="52290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Оптимизации и улучшения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4" name="Google Shape;534;p41"/>
          <p:cNvSpPr txBox="1"/>
          <p:nvPr>
            <p:ph idx="3" type="subTitle"/>
          </p:nvPr>
        </p:nvSpPr>
        <p:spPr>
          <a:xfrm>
            <a:off x="2753175" y="2114333"/>
            <a:ext cx="65943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Детализация расчетов при помощи добавления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точек интереса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(притягивания трафика).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Д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етализация типа недвижимости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(торговый, офисы, и т.д.).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Возможность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точной настройки алгоритма маршрутизации и распределения спроса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.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5" name="Google Shape;535;p41"/>
          <p:cNvSpPr txBox="1"/>
          <p:nvPr>
            <p:ph idx="1" type="subTitle"/>
          </p:nvPr>
        </p:nvSpPr>
        <p:spPr>
          <a:xfrm>
            <a:off x="1982500" y="1289100"/>
            <a:ext cx="6634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Возможность сохранять расчеты на сервере и затем просматривать их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6" name="Google Shape;536;p41"/>
          <p:cNvSpPr txBox="1"/>
          <p:nvPr>
            <p:ph idx="5" type="title"/>
          </p:nvPr>
        </p:nvSpPr>
        <p:spPr>
          <a:xfrm>
            <a:off x="1121750" y="1405736"/>
            <a:ext cx="860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37" name="Google Shape;537;p41"/>
          <p:cNvSpPr txBox="1"/>
          <p:nvPr>
            <p:ph idx="9" type="subTitle"/>
          </p:nvPr>
        </p:nvSpPr>
        <p:spPr>
          <a:xfrm>
            <a:off x="1929535" y="1047125"/>
            <a:ext cx="75162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Сохранение результатов симуляции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8" name="Google Shape;538;p41"/>
          <p:cNvSpPr txBox="1"/>
          <p:nvPr>
            <p:ph idx="14" type="subTitle"/>
          </p:nvPr>
        </p:nvSpPr>
        <p:spPr>
          <a:xfrm>
            <a:off x="2553320" y="1874275"/>
            <a:ext cx="5121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Улучшение алгоритмов расчета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39" name="Google Shape;539;p41"/>
          <p:cNvGrpSpPr/>
          <p:nvPr/>
        </p:nvGrpSpPr>
        <p:grpSpPr>
          <a:xfrm flipH="1">
            <a:off x="-2702000" y="2037187"/>
            <a:ext cx="5455165" cy="875381"/>
            <a:chOff x="6456469" y="3575596"/>
            <a:chExt cx="3443700" cy="552604"/>
          </a:xfrm>
        </p:grpSpPr>
        <p:sp>
          <p:nvSpPr>
            <p:cNvPr id="540" name="Google Shape;540;p41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1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2" name="Google Shape;542;p41"/>
          <p:cNvSpPr txBox="1"/>
          <p:nvPr>
            <p:ph idx="6" type="title"/>
          </p:nvPr>
        </p:nvSpPr>
        <p:spPr>
          <a:xfrm>
            <a:off x="1892625" y="2251075"/>
            <a:ext cx="860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543" name="Google Shape;543;p41"/>
          <p:cNvGrpSpPr/>
          <p:nvPr/>
        </p:nvGrpSpPr>
        <p:grpSpPr>
          <a:xfrm flipH="1">
            <a:off x="-1936093" y="2909051"/>
            <a:ext cx="5455165" cy="875381"/>
            <a:chOff x="6456469" y="3575596"/>
            <a:chExt cx="3443700" cy="552604"/>
          </a:xfrm>
        </p:grpSpPr>
        <p:sp>
          <p:nvSpPr>
            <p:cNvPr id="544" name="Google Shape;544;p41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1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6" name="Google Shape;546;p41"/>
          <p:cNvSpPr txBox="1"/>
          <p:nvPr>
            <p:ph idx="7" type="title"/>
          </p:nvPr>
        </p:nvSpPr>
        <p:spPr>
          <a:xfrm>
            <a:off x="2656850" y="3122939"/>
            <a:ext cx="860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547" name="Google Shape;547;p41"/>
          <p:cNvGrpSpPr/>
          <p:nvPr/>
        </p:nvGrpSpPr>
        <p:grpSpPr>
          <a:xfrm flipH="1">
            <a:off x="-1165096" y="3780928"/>
            <a:ext cx="5455165" cy="875381"/>
            <a:chOff x="6456469" y="3575596"/>
            <a:chExt cx="3443700" cy="552604"/>
          </a:xfrm>
        </p:grpSpPr>
        <p:sp>
          <p:nvSpPr>
            <p:cNvPr id="548" name="Google Shape;548;p41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1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0" name="Google Shape;550;p41"/>
          <p:cNvSpPr txBox="1"/>
          <p:nvPr>
            <p:ph idx="8" type="title"/>
          </p:nvPr>
        </p:nvSpPr>
        <p:spPr>
          <a:xfrm>
            <a:off x="3415352" y="3994815"/>
            <a:ext cx="8595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551" name="Google Shape;551;p41"/>
          <p:cNvGrpSpPr/>
          <p:nvPr/>
        </p:nvGrpSpPr>
        <p:grpSpPr>
          <a:xfrm flipH="1" rot="-2700000">
            <a:off x="268610" y="471195"/>
            <a:ext cx="1045765" cy="1045615"/>
            <a:chOff x="3741950" y="353925"/>
            <a:chExt cx="1045775" cy="1045625"/>
          </a:xfrm>
        </p:grpSpPr>
        <p:sp>
          <p:nvSpPr>
            <p:cNvPr id="552" name="Google Shape;552;p41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1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1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2"/>
          <p:cNvSpPr txBox="1"/>
          <p:nvPr>
            <p:ph type="title"/>
          </p:nvPr>
        </p:nvSpPr>
        <p:spPr>
          <a:xfrm>
            <a:off x="713275" y="540000"/>
            <a:ext cx="5188200" cy="13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0" name="Google Shape;560;p42"/>
          <p:cNvSpPr txBox="1"/>
          <p:nvPr>
            <p:ph idx="1" type="subTitle"/>
          </p:nvPr>
        </p:nvSpPr>
        <p:spPr>
          <a:xfrm>
            <a:off x="713225" y="1841450"/>
            <a:ext cx="7231200" cy="29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Roboto"/>
                <a:ea typeface="Roboto"/>
                <a:cs typeface="Roboto"/>
                <a:sym typeface="Roboto"/>
              </a:rPr>
              <a:t>Пожалуйста, ознакомьтесь с видео-демонстрацией по </a:t>
            </a:r>
            <a:r>
              <a:rPr b="1" lang="en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ссылке</a:t>
            </a:r>
            <a:r>
              <a:rPr b="1" lang="en" sz="2300">
                <a:latin typeface="Roboto"/>
                <a:ea typeface="Roboto"/>
                <a:cs typeface="Roboto"/>
                <a:sym typeface="Roboto"/>
              </a:rPr>
              <a:t> [</a:t>
            </a:r>
            <a:r>
              <a:rPr b="1" lang="en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Вк</a:t>
            </a:r>
            <a:r>
              <a:rPr b="1" lang="en" sz="2300">
                <a:latin typeface="Roboto"/>
                <a:ea typeface="Roboto"/>
                <a:cs typeface="Roboto"/>
                <a:sym typeface="Roboto"/>
              </a:rPr>
              <a:t>][</a:t>
            </a:r>
            <a:r>
              <a:rPr b="1" lang="en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rutube</a:t>
            </a:r>
            <a:r>
              <a:rPr b="1" lang="en" sz="2300">
                <a:latin typeface="Roboto"/>
                <a:ea typeface="Roboto"/>
                <a:cs typeface="Roboto"/>
                <a:sym typeface="Roboto"/>
              </a:rPr>
              <a:t>]</a:t>
            </a:r>
            <a:br>
              <a:rPr b="1" lang="en" sz="2300">
                <a:latin typeface="Roboto"/>
                <a:ea typeface="Roboto"/>
                <a:cs typeface="Roboto"/>
                <a:sym typeface="Roboto"/>
              </a:rPr>
            </a:br>
            <a:r>
              <a:rPr b="1" lang="en" sz="2300">
                <a:latin typeface="Roboto"/>
                <a:ea typeface="Roboto"/>
                <a:cs typeface="Roboto"/>
                <a:sym typeface="Roboto"/>
              </a:rPr>
              <a:t>Либо в репозитории загружено видео</a:t>
            </a:r>
            <a:endParaRPr sz="2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2300" u="sng">
                <a:latin typeface="Roboto"/>
                <a:ea typeface="Roboto"/>
                <a:cs typeface="Roboto"/>
                <a:sym typeface="Roboto"/>
              </a:rPr>
            </a:br>
            <a:r>
              <a:rPr lang="en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Демоверсия на нашем сервере</a:t>
            </a:r>
            <a:endParaRPr sz="2300" u="sng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 u="sng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 u="sng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 u="sng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61" name="Google Shape;561;p42"/>
          <p:cNvGrpSpPr/>
          <p:nvPr/>
        </p:nvGrpSpPr>
        <p:grpSpPr>
          <a:xfrm>
            <a:off x="6030920" y="1103972"/>
            <a:ext cx="4357122" cy="707497"/>
            <a:chOff x="6456475" y="3575600"/>
            <a:chExt cx="3403204" cy="552603"/>
          </a:xfrm>
        </p:grpSpPr>
        <p:sp>
          <p:nvSpPr>
            <p:cNvPr id="562" name="Google Shape;562;p42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2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" name="Google Shape;564;p42"/>
          <p:cNvGrpSpPr/>
          <p:nvPr/>
        </p:nvGrpSpPr>
        <p:grpSpPr>
          <a:xfrm>
            <a:off x="5015575" y="228600"/>
            <a:ext cx="5455165" cy="875381"/>
            <a:chOff x="6456469" y="3575596"/>
            <a:chExt cx="3443700" cy="552604"/>
          </a:xfrm>
        </p:grpSpPr>
        <p:sp>
          <p:nvSpPr>
            <p:cNvPr id="565" name="Google Shape;565;p42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2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42"/>
          <p:cNvGrpSpPr/>
          <p:nvPr/>
        </p:nvGrpSpPr>
        <p:grpSpPr>
          <a:xfrm>
            <a:off x="7099358" y="1811472"/>
            <a:ext cx="3759089" cy="707494"/>
            <a:chOff x="6456475" y="3575600"/>
            <a:chExt cx="2936100" cy="552600"/>
          </a:xfrm>
        </p:grpSpPr>
        <p:sp>
          <p:nvSpPr>
            <p:cNvPr id="568" name="Google Shape;568;p42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2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0" name="Google Shape;570;p42"/>
          <p:cNvSpPr/>
          <p:nvPr/>
        </p:nvSpPr>
        <p:spPr>
          <a:xfrm>
            <a:off x="609600" y="3848100"/>
            <a:ext cx="5292000" cy="552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/>
          <p:nvPr/>
        </p:nvSpPr>
        <p:spPr>
          <a:xfrm>
            <a:off x="964900" y="1288688"/>
            <a:ext cx="10007100" cy="19203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30"/>
          <p:cNvPicPr preferRelativeResize="0"/>
          <p:nvPr/>
        </p:nvPicPr>
        <p:blipFill rotWithShape="1">
          <a:blip r:embed="rId3">
            <a:alphaModFix/>
          </a:blip>
          <a:srcRect b="0" l="3848" r="3848" t="0"/>
          <a:stretch/>
        </p:blipFill>
        <p:spPr>
          <a:xfrm>
            <a:off x="964900" y="1287628"/>
            <a:ext cx="1920300" cy="1922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97" name="Google Shape;297;p30"/>
          <p:cNvPicPr preferRelativeResize="0"/>
          <p:nvPr/>
        </p:nvPicPr>
        <p:blipFill rotWithShape="1">
          <a:blip r:embed="rId4">
            <a:alphaModFix/>
          </a:blip>
          <a:srcRect b="12495" l="0" r="0" t="12502"/>
          <a:stretch/>
        </p:blipFill>
        <p:spPr>
          <a:xfrm>
            <a:off x="3611843" y="1284838"/>
            <a:ext cx="1920300" cy="1920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98" name="Google Shape;298;p30"/>
          <p:cNvPicPr preferRelativeResize="0"/>
          <p:nvPr/>
        </p:nvPicPr>
        <p:blipFill rotWithShape="1">
          <a:blip r:embed="rId5">
            <a:alphaModFix/>
          </a:blip>
          <a:srcRect b="0" l="3797" r="3797" t="0"/>
          <a:stretch/>
        </p:blipFill>
        <p:spPr>
          <a:xfrm>
            <a:off x="6258789" y="1284850"/>
            <a:ext cx="1920300" cy="1920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99" name="Google Shape;299;p30"/>
          <p:cNvSpPr txBox="1"/>
          <p:nvPr>
            <p:ph idx="5" type="subTitle"/>
          </p:nvPr>
        </p:nvSpPr>
        <p:spPr>
          <a:xfrm>
            <a:off x="3419568" y="3472275"/>
            <a:ext cx="2301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Александр Третьяк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30"/>
          <p:cNvSpPr txBox="1"/>
          <p:nvPr>
            <p:ph idx="4" type="subTitle"/>
          </p:nvPr>
        </p:nvSpPr>
        <p:spPr>
          <a:xfrm>
            <a:off x="448400" y="3472275"/>
            <a:ext cx="33228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Никита Порубаймех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1" name="Google Shape;301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Команда ВЕЧЕ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30"/>
          <p:cNvSpPr txBox="1"/>
          <p:nvPr>
            <p:ph idx="1" type="subTitle"/>
          </p:nvPr>
        </p:nvSpPr>
        <p:spPr>
          <a:xfrm>
            <a:off x="774411" y="3926850"/>
            <a:ext cx="23013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Frontend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30"/>
          <p:cNvSpPr txBox="1"/>
          <p:nvPr>
            <p:ph idx="2" type="subTitle"/>
          </p:nvPr>
        </p:nvSpPr>
        <p:spPr>
          <a:xfrm>
            <a:off x="3419568" y="3926850"/>
            <a:ext cx="23013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Backend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30"/>
          <p:cNvSpPr txBox="1"/>
          <p:nvPr>
            <p:ph idx="3" type="subTitle"/>
          </p:nvPr>
        </p:nvSpPr>
        <p:spPr>
          <a:xfrm>
            <a:off x="6068289" y="3926850"/>
            <a:ext cx="23013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Аналитик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30"/>
          <p:cNvSpPr txBox="1"/>
          <p:nvPr>
            <p:ph idx="6" type="subTitle"/>
          </p:nvPr>
        </p:nvSpPr>
        <p:spPr>
          <a:xfrm>
            <a:off x="6068289" y="3472275"/>
            <a:ext cx="2301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Ренат Касимов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6" name="Google Shape;306;p30"/>
          <p:cNvGrpSpPr/>
          <p:nvPr/>
        </p:nvGrpSpPr>
        <p:grpSpPr>
          <a:xfrm flipH="1">
            <a:off x="-311297" y="150024"/>
            <a:ext cx="1590595" cy="875375"/>
            <a:chOff x="6456464" y="3575600"/>
            <a:chExt cx="1004100" cy="552601"/>
          </a:xfrm>
        </p:grpSpPr>
        <p:sp>
          <p:nvSpPr>
            <p:cNvPr id="307" name="Google Shape;307;p30"/>
            <p:cNvSpPr/>
            <p:nvPr/>
          </p:nvSpPr>
          <p:spPr>
            <a:xfrm>
              <a:off x="6456464" y="3575601"/>
              <a:ext cx="1004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" name="Google Shape;309;p30"/>
          <p:cNvGrpSpPr/>
          <p:nvPr/>
        </p:nvGrpSpPr>
        <p:grpSpPr>
          <a:xfrm flipH="1">
            <a:off x="-425085" y="1025388"/>
            <a:ext cx="1249832" cy="707506"/>
            <a:chOff x="6456475" y="3575600"/>
            <a:chExt cx="976202" cy="552609"/>
          </a:xfrm>
        </p:grpSpPr>
        <p:sp>
          <p:nvSpPr>
            <p:cNvPr id="310" name="Google Shape;310;p30"/>
            <p:cNvSpPr/>
            <p:nvPr/>
          </p:nvSpPr>
          <p:spPr>
            <a:xfrm>
              <a:off x="6456477" y="3575609"/>
              <a:ext cx="976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1"/>
          <p:cNvSpPr/>
          <p:nvPr/>
        </p:nvSpPr>
        <p:spPr>
          <a:xfrm flipH="1" rot="-8100000">
            <a:off x="5462493" y="3297227"/>
            <a:ext cx="536943" cy="540720"/>
          </a:xfrm>
          <a:custGeom>
            <a:rect b="b" l="l" r="r" t="t"/>
            <a:pathLst>
              <a:path extrusionOk="0" h="36720" w="36826">
                <a:moveTo>
                  <a:pt x="36232" y="1"/>
                </a:moveTo>
                <a:cubicBezTo>
                  <a:pt x="36094" y="1"/>
                  <a:pt x="35959" y="51"/>
                  <a:pt x="35859" y="150"/>
                </a:cubicBezTo>
                <a:cubicBezTo>
                  <a:pt x="35660" y="378"/>
                  <a:pt x="35660" y="690"/>
                  <a:pt x="35859" y="918"/>
                </a:cubicBezTo>
                <a:cubicBezTo>
                  <a:pt x="35973" y="1003"/>
                  <a:pt x="36115" y="1060"/>
                  <a:pt x="36229" y="1060"/>
                </a:cubicBezTo>
                <a:cubicBezTo>
                  <a:pt x="36371" y="1060"/>
                  <a:pt x="36513" y="1003"/>
                  <a:pt x="36627" y="918"/>
                </a:cubicBezTo>
                <a:cubicBezTo>
                  <a:pt x="36826" y="690"/>
                  <a:pt x="36826" y="378"/>
                  <a:pt x="36627" y="150"/>
                </a:cubicBezTo>
                <a:cubicBezTo>
                  <a:pt x="36513" y="51"/>
                  <a:pt x="36371" y="1"/>
                  <a:pt x="36232" y="1"/>
                </a:cubicBezTo>
                <a:close/>
                <a:moveTo>
                  <a:pt x="33694" y="2560"/>
                </a:moveTo>
                <a:cubicBezTo>
                  <a:pt x="33556" y="2560"/>
                  <a:pt x="33414" y="2610"/>
                  <a:pt x="33300" y="2709"/>
                </a:cubicBezTo>
                <a:cubicBezTo>
                  <a:pt x="33101" y="2909"/>
                  <a:pt x="33101" y="3250"/>
                  <a:pt x="33300" y="3449"/>
                </a:cubicBezTo>
                <a:cubicBezTo>
                  <a:pt x="33414" y="3563"/>
                  <a:pt x="33556" y="3619"/>
                  <a:pt x="33698" y="3619"/>
                </a:cubicBezTo>
                <a:cubicBezTo>
                  <a:pt x="33840" y="3619"/>
                  <a:pt x="33954" y="3563"/>
                  <a:pt x="34068" y="3449"/>
                </a:cubicBezTo>
                <a:cubicBezTo>
                  <a:pt x="34267" y="3250"/>
                  <a:pt x="34267" y="2909"/>
                  <a:pt x="34068" y="2709"/>
                </a:cubicBezTo>
                <a:cubicBezTo>
                  <a:pt x="33968" y="2610"/>
                  <a:pt x="33833" y="2560"/>
                  <a:pt x="33694" y="2560"/>
                </a:cubicBezTo>
                <a:close/>
                <a:moveTo>
                  <a:pt x="31139" y="5091"/>
                </a:moveTo>
                <a:cubicBezTo>
                  <a:pt x="31004" y="5091"/>
                  <a:pt x="30869" y="5141"/>
                  <a:pt x="30769" y="5240"/>
                </a:cubicBezTo>
                <a:cubicBezTo>
                  <a:pt x="30570" y="5468"/>
                  <a:pt x="30570" y="5809"/>
                  <a:pt x="30769" y="6008"/>
                </a:cubicBezTo>
                <a:cubicBezTo>
                  <a:pt x="30883" y="6122"/>
                  <a:pt x="30996" y="6150"/>
                  <a:pt x="31139" y="6150"/>
                </a:cubicBezTo>
                <a:cubicBezTo>
                  <a:pt x="31281" y="6150"/>
                  <a:pt x="31423" y="6122"/>
                  <a:pt x="31508" y="6008"/>
                </a:cubicBezTo>
                <a:cubicBezTo>
                  <a:pt x="31736" y="5809"/>
                  <a:pt x="31736" y="5468"/>
                  <a:pt x="31508" y="5240"/>
                </a:cubicBezTo>
                <a:cubicBezTo>
                  <a:pt x="31409" y="5141"/>
                  <a:pt x="31274" y="5091"/>
                  <a:pt x="31139" y="5091"/>
                </a:cubicBezTo>
                <a:close/>
                <a:moveTo>
                  <a:pt x="28594" y="7650"/>
                </a:moveTo>
                <a:cubicBezTo>
                  <a:pt x="28458" y="7650"/>
                  <a:pt x="28323" y="7700"/>
                  <a:pt x="28210" y="7800"/>
                </a:cubicBezTo>
                <a:cubicBezTo>
                  <a:pt x="28011" y="7999"/>
                  <a:pt x="28011" y="8340"/>
                  <a:pt x="28210" y="8567"/>
                </a:cubicBezTo>
                <a:cubicBezTo>
                  <a:pt x="28323" y="8653"/>
                  <a:pt x="28466" y="8710"/>
                  <a:pt x="28608" y="8710"/>
                </a:cubicBezTo>
                <a:cubicBezTo>
                  <a:pt x="28722" y="8710"/>
                  <a:pt x="28864" y="8653"/>
                  <a:pt x="28977" y="8567"/>
                </a:cubicBezTo>
                <a:cubicBezTo>
                  <a:pt x="29177" y="8340"/>
                  <a:pt x="29177" y="7999"/>
                  <a:pt x="28977" y="7800"/>
                </a:cubicBezTo>
                <a:cubicBezTo>
                  <a:pt x="28864" y="7700"/>
                  <a:pt x="28729" y="7650"/>
                  <a:pt x="28594" y="7650"/>
                </a:cubicBezTo>
                <a:close/>
                <a:moveTo>
                  <a:pt x="26048" y="10188"/>
                </a:moveTo>
                <a:cubicBezTo>
                  <a:pt x="25913" y="10188"/>
                  <a:pt x="25778" y="10245"/>
                  <a:pt x="25679" y="10359"/>
                </a:cubicBezTo>
                <a:cubicBezTo>
                  <a:pt x="25451" y="10558"/>
                  <a:pt x="25451" y="10899"/>
                  <a:pt x="25679" y="11098"/>
                </a:cubicBezTo>
                <a:cubicBezTo>
                  <a:pt x="25764" y="11212"/>
                  <a:pt x="25906" y="11269"/>
                  <a:pt x="26048" y="11269"/>
                </a:cubicBezTo>
                <a:cubicBezTo>
                  <a:pt x="26191" y="11269"/>
                  <a:pt x="26333" y="11212"/>
                  <a:pt x="26418" y="11098"/>
                </a:cubicBezTo>
                <a:cubicBezTo>
                  <a:pt x="26646" y="10899"/>
                  <a:pt x="26646" y="10558"/>
                  <a:pt x="26418" y="10359"/>
                </a:cubicBezTo>
                <a:cubicBezTo>
                  <a:pt x="26319" y="10245"/>
                  <a:pt x="26184" y="10188"/>
                  <a:pt x="26048" y="10188"/>
                </a:cubicBezTo>
                <a:close/>
                <a:moveTo>
                  <a:pt x="23493" y="12741"/>
                </a:moveTo>
                <a:cubicBezTo>
                  <a:pt x="23354" y="12741"/>
                  <a:pt x="23219" y="12790"/>
                  <a:pt x="23120" y="12890"/>
                </a:cubicBezTo>
                <a:cubicBezTo>
                  <a:pt x="22920" y="13089"/>
                  <a:pt x="22920" y="13430"/>
                  <a:pt x="23120" y="13658"/>
                </a:cubicBezTo>
                <a:cubicBezTo>
                  <a:pt x="23233" y="13743"/>
                  <a:pt x="23375" y="13800"/>
                  <a:pt x="23489" y="13800"/>
                </a:cubicBezTo>
                <a:cubicBezTo>
                  <a:pt x="23631" y="13800"/>
                  <a:pt x="23774" y="13743"/>
                  <a:pt x="23887" y="13658"/>
                </a:cubicBezTo>
                <a:cubicBezTo>
                  <a:pt x="24086" y="13430"/>
                  <a:pt x="24086" y="13089"/>
                  <a:pt x="23887" y="12890"/>
                </a:cubicBezTo>
                <a:cubicBezTo>
                  <a:pt x="23774" y="12790"/>
                  <a:pt x="23631" y="12741"/>
                  <a:pt x="23493" y="12741"/>
                </a:cubicBezTo>
                <a:close/>
                <a:moveTo>
                  <a:pt x="20958" y="15278"/>
                </a:moveTo>
                <a:cubicBezTo>
                  <a:pt x="20823" y="15278"/>
                  <a:pt x="20688" y="15335"/>
                  <a:pt x="20589" y="15449"/>
                </a:cubicBezTo>
                <a:cubicBezTo>
                  <a:pt x="20361" y="15648"/>
                  <a:pt x="20361" y="15989"/>
                  <a:pt x="20589" y="16188"/>
                </a:cubicBezTo>
                <a:cubicBezTo>
                  <a:pt x="20674" y="16302"/>
                  <a:pt x="20816" y="16359"/>
                  <a:pt x="20958" y="16359"/>
                </a:cubicBezTo>
                <a:cubicBezTo>
                  <a:pt x="21101" y="16359"/>
                  <a:pt x="21214" y="16302"/>
                  <a:pt x="21328" y="16188"/>
                </a:cubicBezTo>
                <a:cubicBezTo>
                  <a:pt x="21527" y="15989"/>
                  <a:pt x="21527" y="15648"/>
                  <a:pt x="21328" y="15449"/>
                </a:cubicBezTo>
                <a:cubicBezTo>
                  <a:pt x="21228" y="15335"/>
                  <a:pt x="21093" y="15278"/>
                  <a:pt x="20958" y="15278"/>
                </a:cubicBezTo>
                <a:close/>
                <a:moveTo>
                  <a:pt x="18399" y="17831"/>
                </a:moveTo>
                <a:cubicBezTo>
                  <a:pt x="18264" y="17831"/>
                  <a:pt x="18129" y="17880"/>
                  <a:pt x="18029" y="17980"/>
                </a:cubicBezTo>
                <a:cubicBezTo>
                  <a:pt x="17830" y="18207"/>
                  <a:pt x="17830" y="18549"/>
                  <a:pt x="18029" y="18748"/>
                </a:cubicBezTo>
                <a:cubicBezTo>
                  <a:pt x="18143" y="18833"/>
                  <a:pt x="18257" y="18890"/>
                  <a:pt x="18399" y="18890"/>
                </a:cubicBezTo>
                <a:cubicBezTo>
                  <a:pt x="18541" y="18890"/>
                  <a:pt x="18683" y="18833"/>
                  <a:pt x="18769" y="18748"/>
                </a:cubicBezTo>
                <a:cubicBezTo>
                  <a:pt x="18996" y="18549"/>
                  <a:pt x="18996" y="18207"/>
                  <a:pt x="18769" y="17980"/>
                </a:cubicBezTo>
                <a:cubicBezTo>
                  <a:pt x="18669" y="17880"/>
                  <a:pt x="18534" y="17831"/>
                  <a:pt x="18399" y="17831"/>
                </a:cubicBezTo>
                <a:close/>
                <a:moveTo>
                  <a:pt x="15865" y="20390"/>
                </a:moveTo>
                <a:cubicBezTo>
                  <a:pt x="15726" y="20390"/>
                  <a:pt x="15584" y="20440"/>
                  <a:pt x="15470" y="20539"/>
                </a:cubicBezTo>
                <a:cubicBezTo>
                  <a:pt x="15271" y="20738"/>
                  <a:pt x="15271" y="21080"/>
                  <a:pt x="15470" y="21279"/>
                </a:cubicBezTo>
                <a:cubicBezTo>
                  <a:pt x="15584" y="21392"/>
                  <a:pt x="15726" y="21449"/>
                  <a:pt x="15868" y="21449"/>
                </a:cubicBezTo>
                <a:cubicBezTo>
                  <a:pt x="15982" y="21449"/>
                  <a:pt x="16124" y="21392"/>
                  <a:pt x="16238" y="21279"/>
                </a:cubicBezTo>
                <a:cubicBezTo>
                  <a:pt x="16437" y="21080"/>
                  <a:pt x="16437" y="20738"/>
                  <a:pt x="16238" y="20539"/>
                </a:cubicBezTo>
                <a:cubicBezTo>
                  <a:pt x="16138" y="20440"/>
                  <a:pt x="16003" y="20390"/>
                  <a:pt x="15865" y="20390"/>
                </a:cubicBezTo>
                <a:close/>
                <a:moveTo>
                  <a:pt x="13309" y="22921"/>
                </a:moveTo>
                <a:cubicBezTo>
                  <a:pt x="13174" y="22921"/>
                  <a:pt x="13039" y="22971"/>
                  <a:pt x="12939" y="23070"/>
                </a:cubicBezTo>
                <a:cubicBezTo>
                  <a:pt x="12712" y="23298"/>
                  <a:pt x="12712" y="23639"/>
                  <a:pt x="12939" y="23838"/>
                </a:cubicBezTo>
                <a:cubicBezTo>
                  <a:pt x="13025" y="23952"/>
                  <a:pt x="13167" y="23980"/>
                  <a:pt x="13309" y="23980"/>
                </a:cubicBezTo>
                <a:cubicBezTo>
                  <a:pt x="13451" y="23980"/>
                  <a:pt x="13593" y="23952"/>
                  <a:pt x="13679" y="23838"/>
                </a:cubicBezTo>
                <a:cubicBezTo>
                  <a:pt x="13906" y="23639"/>
                  <a:pt x="13906" y="23298"/>
                  <a:pt x="13679" y="23070"/>
                </a:cubicBezTo>
                <a:cubicBezTo>
                  <a:pt x="13579" y="22971"/>
                  <a:pt x="13444" y="22921"/>
                  <a:pt x="13309" y="22921"/>
                </a:cubicBezTo>
                <a:close/>
                <a:moveTo>
                  <a:pt x="10764" y="25480"/>
                </a:moveTo>
                <a:cubicBezTo>
                  <a:pt x="10629" y="25480"/>
                  <a:pt x="10494" y="25530"/>
                  <a:pt x="10380" y="25629"/>
                </a:cubicBezTo>
                <a:cubicBezTo>
                  <a:pt x="10181" y="25829"/>
                  <a:pt x="10181" y="26170"/>
                  <a:pt x="10380" y="26397"/>
                </a:cubicBezTo>
                <a:cubicBezTo>
                  <a:pt x="10494" y="26483"/>
                  <a:pt x="10636" y="26539"/>
                  <a:pt x="10778" y="26539"/>
                </a:cubicBezTo>
                <a:cubicBezTo>
                  <a:pt x="10892" y="26539"/>
                  <a:pt x="11034" y="26483"/>
                  <a:pt x="11148" y="26397"/>
                </a:cubicBezTo>
                <a:cubicBezTo>
                  <a:pt x="11347" y="26170"/>
                  <a:pt x="11347" y="25829"/>
                  <a:pt x="11148" y="25629"/>
                </a:cubicBezTo>
                <a:cubicBezTo>
                  <a:pt x="11034" y="25530"/>
                  <a:pt x="10899" y="25480"/>
                  <a:pt x="10764" y="25480"/>
                </a:cubicBezTo>
                <a:close/>
                <a:moveTo>
                  <a:pt x="8219" y="28018"/>
                </a:moveTo>
                <a:cubicBezTo>
                  <a:pt x="8084" y="28018"/>
                  <a:pt x="7949" y="28075"/>
                  <a:pt x="7849" y="28189"/>
                </a:cubicBezTo>
                <a:cubicBezTo>
                  <a:pt x="7622" y="28388"/>
                  <a:pt x="7622" y="28729"/>
                  <a:pt x="7849" y="28928"/>
                </a:cubicBezTo>
                <a:cubicBezTo>
                  <a:pt x="7934" y="29042"/>
                  <a:pt x="8077" y="29099"/>
                  <a:pt x="8219" y="29099"/>
                </a:cubicBezTo>
                <a:cubicBezTo>
                  <a:pt x="8361" y="29099"/>
                  <a:pt x="8475" y="29042"/>
                  <a:pt x="8588" y="28928"/>
                </a:cubicBezTo>
                <a:cubicBezTo>
                  <a:pt x="8787" y="28729"/>
                  <a:pt x="8787" y="28388"/>
                  <a:pt x="8588" y="28189"/>
                </a:cubicBezTo>
                <a:cubicBezTo>
                  <a:pt x="8489" y="28075"/>
                  <a:pt x="8354" y="28018"/>
                  <a:pt x="8219" y="28018"/>
                </a:cubicBezTo>
                <a:close/>
                <a:moveTo>
                  <a:pt x="5663" y="30570"/>
                </a:moveTo>
                <a:cubicBezTo>
                  <a:pt x="5524" y="30570"/>
                  <a:pt x="5389" y="30620"/>
                  <a:pt x="5290" y="30720"/>
                </a:cubicBezTo>
                <a:cubicBezTo>
                  <a:pt x="5091" y="30947"/>
                  <a:pt x="5091" y="31260"/>
                  <a:pt x="5290" y="31487"/>
                </a:cubicBezTo>
                <a:cubicBezTo>
                  <a:pt x="5403" y="31573"/>
                  <a:pt x="5546" y="31630"/>
                  <a:pt x="5659" y="31630"/>
                </a:cubicBezTo>
                <a:cubicBezTo>
                  <a:pt x="5802" y="31630"/>
                  <a:pt x="5944" y="31573"/>
                  <a:pt x="6058" y="31487"/>
                </a:cubicBezTo>
                <a:cubicBezTo>
                  <a:pt x="6257" y="31260"/>
                  <a:pt x="6257" y="30947"/>
                  <a:pt x="6058" y="30720"/>
                </a:cubicBezTo>
                <a:cubicBezTo>
                  <a:pt x="5944" y="30620"/>
                  <a:pt x="5802" y="30570"/>
                  <a:pt x="5663" y="30570"/>
                </a:cubicBezTo>
                <a:close/>
                <a:moveTo>
                  <a:pt x="3125" y="33108"/>
                </a:moveTo>
                <a:cubicBezTo>
                  <a:pt x="2986" y="33108"/>
                  <a:pt x="2844" y="33165"/>
                  <a:pt x="2730" y="33279"/>
                </a:cubicBezTo>
                <a:cubicBezTo>
                  <a:pt x="2531" y="33478"/>
                  <a:pt x="2531" y="33819"/>
                  <a:pt x="2730" y="34018"/>
                </a:cubicBezTo>
                <a:cubicBezTo>
                  <a:pt x="2844" y="34132"/>
                  <a:pt x="2986" y="34189"/>
                  <a:pt x="3129" y="34189"/>
                </a:cubicBezTo>
                <a:cubicBezTo>
                  <a:pt x="3242" y="34189"/>
                  <a:pt x="3384" y="34132"/>
                  <a:pt x="3498" y="34018"/>
                </a:cubicBezTo>
                <a:cubicBezTo>
                  <a:pt x="3697" y="33819"/>
                  <a:pt x="3697" y="33478"/>
                  <a:pt x="3498" y="33279"/>
                </a:cubicBezTo>
                <a:cubicBezTo>
                  <a:pt x="3399" y="33165"/>
                  <a:pt x="3264" y="33108"/>
                  <a:pt x="3125" y="33108"/>
                </a:cubicBezTo>
                <a:close/>
                <a:moveTo>
                  <a:pt x="569" y="35660"/>
                </a:moveTo>
                <a:cubicBezTo>
                  <a:pt x="434" y="35660"/>
                  <a:pt x="299" y="35710"/>
                  <a:pt x="200" y="35810"/>
                </a:cubicBezTo>
                <a:cubicBezTo>
                  <a:pt x="1" y="36037"/>
                  <a:pt x="1" y="36379"/>
                  <a:pt x="200" y="36578"/>
                </a:cubicBezTo>
                <a:cubicBezTo>
                  <a:pt x="313" y="36691"/>
                  <a:pt x="427" y="36720"/>
                  <a:pt x="569" y="36720"/>
                </a:cubicBezTo>
                <a:cubicBezTo>
                  <a:pt x="711" y="36720"/>
                  <a:pt x="854" y="36691"/>
                  <a:pt x="939" y="36578"/>
                </a:cubicBezTo>
                <a:cubicBezTo>
                  <a:pt x="1166" y="36379"/>
                  <a:pt x="1166" y="36037"/>
                  <a:pt x="939" y="35810"/>
                </a:cubicBezTo>
                <a:cubicBezTo>
                  <a:pt x="839" y="35710"/>
                  <a:pt x="704" y="35660"/>
                  <a:pt x="569" y="3566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1"/>
          <p:cNvSpPr/>
          <p:nvPr/>
        </p:nvSpPr>
        <p:spPr>
          <a:xfrm flipH="1" rot="-8100000">
            <a:off x="2952230" y="2839510"/>
            <a:ext cx="920641" cy="917991"/>
          </a:xfrm>
          <a:custGeom>
            <a:rect b="b" l="l" r="r" t="t"/>
            <a:pathLst>
              <a:path extrusionOk="0" h="36720" w="36826">
                <a:moveTo>
                  <a:pt x="36232" y="1"/>
                </a:moveTo>
                <a:cubicBezTo>
                  <a:pt x="36094" y="1"/>
                  <a:pt x="35959" y="51"/>
                  <a:pt x="35859" y="150"/>
                </a:cubicBezTo>
                <a:cubicBezTo>
                  <a:pt x="35660" y="378"/>
                  <a:pt x="35660" y="690"/>
                  <a:pt x="35859" y="918"/>
                </a:cubicBezTo>
                <a:cubicBezTo>
                  <a:pt x="35973" y="1003"/>
                  <a:pt x="36115" y="1060"/>
                  <a:pt x="36229" y="1060"/>
                </a:cubicBezTo>
                <a:cubicBezTo>
                  <a:pt x="36371" y="1060"/>
                  <a:pt x="36513" y="1003"/>
                  <a:pt x="36627" y="918"/>
                </a:cubicBezTo>
                <a:cubicBezTo>
                  <a:pt x="36826" y="690"/>
                  <a:pt x="36826" y="378"/>
                  <a:pt x="36627" y="150"/>
                </a:cubicBezTo>
                <a:cubicBezTo>
                  <a:pt x="36513" y="51"/>
                  <a:pt x="36371" y="1"/>
                  <a:pt x="36232" y="1"/>
                </a:cubicBezTo>
                <a:close/>
                <a:moveTo>
                  <a:pt x="33694" y="2560"/>
                </a:moveTo>
                <a:cubicBezTo>
                  <a:pt x="33556" y="2560"/>
                  <a:pt x="33414" y="2610"/>
                  <a:pt x="33300" y="2709"/>
                </a:cubicBezTo>
                <a:cubicBezTo>
                  <a:pt x="33101" y="2909"/>
                  <a:pt x="33101" y="3250"/>
                  <a:pt x="33300" y="3449"/>
                </a:cubicBezTo>
                <a:cubicBezTo>
                  <a:pt x="33414" y="3563"/>
                  <a:pt x="33556" y="3619"/>
                  <a:pt x="33698" y="3619"/>
                </a:cubicBezTo>
                <a:cubicBezTo>
                  <a:pt x="33840" y="3619"/>
                  <a:pt x="33954" y="3563"/>
                  <a:pt x="34068" y="3449"/>
                </a:cubicBezTo>
                <a:cubicBezTo>
                  <a:pt x="34267" y="3250"/>
                  <a:pt x="34267" y="2909"/>
                  <a:pt x="34068" y="2709"/>
                </a:cubicBezTo>
                <a:cubicBezTo>
                  <a:pt x="33968" y="2610"/>
                  <a:pt x="33833" y="2560"/>
                  <a:pt x="33694" y="2560"/>
                </a:cubicBezTo>
                <a:close/>
                <a:moveTo>
                  <a:pt x="31139" y="5091"/>
                </a:moveTo>
                <a:cubicBezTo>
                  <a:pt x="31004" y="5091"/>
                  <a:pt x="30869" y="5141"/>
                  <a:pt x="30769" y="5240"/>
                </a:cubicBezTo>
                <a:cubicBezTo>
                  <a:pt x="30570" y="5468"/>
                  <a:pt x="30570" y="5809"/>
                  <a:pt x="30769" y="6008"/>
                </a:cubicBezTo>
                <a:cubicBezTo>
                  <a:pt x="30883" y="6122"/>
                  <a:pt x="30996" y="6150"/>
                  <a:pt x="31139" y="6150"/>
                </a:cubicBezTo>
                <a:cubicBezTo>
                  <a:pt x="31281" y="6150"/>
                  <a:pt x="31423" y="6122"/>
                  <a:pt x="31508" y="6008"/>
                </a:cubicBezTo>
                <a:cubicBezTo>
                  <a:pt x="31736" y="5809"/>
                  <a:pt x="31736" y="5468"/>
                  <a:pt x="31508" y="5240"/>
                </a:cubicBezTo>
                <a:cubicBezTo>
                  <a:pt x="31409" y="5141"/>
                  <a:pt x="31274" y="5091"/>
                  <a:pt x="31139" y="5091"/>
                </a:cubicBezTo>
                <a:close/>
                <a:moveTo>
                  <a:pt x="28594" y="7650"/>
                </a:moveTo>
                <a:cubicBezTo>
                  <a:pt x="28458" y="7650"/>
                  <a:pt x="28323" y="7700"/>
                  <a:pt x="28210" y="7800"/>
                </a:cubicBezTo>
                <a:cubicBezTo>
                  <a:pt x="28011" y="7999"/>
                  <a:pt x="28011" y="8340"/>
                  <a:pt x="28210" y="8567"/>
                </a:cubicBezTo>
                <a:cubicBezTo>
                  <a:pt x="28323" y="8653"/>
                  <a:pt x="28466" y="8710"/>
                  <a:pt x="28608" y="8710"/>
                </a:cubicBezTo>
                <a:cubicBezTo>
                  <a:pt x="28722" y="8710"/>
                  <a:pt x="28864" y="8653"/>
                  <a:pt x="28977" y="8567"/>
                </a:cubicBezTo>
                <a:cubicBezTo>
                  <a:pt x="29177" y="8340"/>
                  <a:pt x="29177" y="7999"/>
                  <a:pt x="28977" y="7800"/>
                </a:cubicBezTo>
                <a:cubicBezTo>
                  <a:pt x="28864" y="7700"/>
                  <a:pt x="28729" y="7650"/>
                  <a:pt x="28594" y="7650"/>
                </a:cubicBezTo>
                <a:close/>
                <a:moveTo>
                  <a:pt x="26048" y="10188"/>
                </a:moveTo>
                <a:cubicBezTo>
                  <a:pt x="25913" y="10188"/>
                  <a:pt x="25778" y="10245"/>
                  <a:pt x="25679" y="10359"/>
                </a:cubicBezTo>
                <a:cubicBezTo>
                  <a:pt x="25451" y="10558"/>
                  <a:pt x="25451" y="10899"/>
                  <a:pt x="25679" y="11098"/>
                </a:cubicBezTo>
                <a:cubicBezTo>
                  <a:pt x="25764" y="11212"/>
                  <a:pt x="25906" y="11269"/>
                  <a:pt x="26048" y="11269"/>
                </a:cubicBezTo>
                <a:cubicBezTo>
                  <a:pt x="26191" y="11269"/>
                  <a:pt x="26333" y="11212"/>
                  <a:pt x="26418" y="11098"/>
                </a:cubicBezTo>
                <a:cubicBezTo>
                  <a:pt x="26646" y="10899"/>
                  <a:pt x="26646" y="10558"/>
                  <a:pt x="26418" y="10359"/>
                </a:cubicBezTo>
                <a:cubicBezTo>
                  <a:pt x="26319" y="10245"/>
                  <a:pt x="26184" y="10188"/>
                  <a:pt x="26048" y="10188"/>
                </a:cubicBezTo>
                <a:close/>
                <a:moveTo>
                  <a:pt x="23493" y="12741"/>
                </a:moveTo>
                <a:cubicBezTo>
                  <a:pt x="23354" y="12741"/>
                  <a:pt x="23219" y="12790"/>
                  <a:pt x="23120" y="12890"/>
                </a:cubicBezTo>
                <a:cubicBezTo>
                  <a:pt x="22920" y="13089"/>
                  <a:pt x="22920" y="13430"/>
                  <a:pt x="23120" y="13658"/>
                </a:cubicBezTo>
                <a:cubicBezTo>
                  <a:pt x="23233" y="13743"/>
                  <a:pt x="23375" y="13800"/>
                  <a:pt x="23489" y="13800"/>
                </a:cubicBezTo>
                <a:cubicBezTo>
                  <a:pt x="23631" y="13800"/>
                  <a:pt x="23774" y="13743"/>
                  <a:pt x="23887" y="13658"/>
                </a:cubicBezTo>
                <a:cubicBezTo>
                  <a:pt x="24086" y="13430"/>
                  <a:pt x="24086" y="13089"/>
                  <a:pt x="23887" y="12890"/>
                </a:cubicBezTo>
                <a:cubicBezTo>
                  <a:pt x="23774" y="12790"/>
                  <a:pt x="23631" y="12741"/>
                  <a:pt x="23493" y="12741"/>
                </a:cubicBezTo>
                <a:close/>
                <a:moveTo>
                  <a:pt x="20958" y="15278"/>
                </a:moveTo>
                <a:cubicBezTo>
                  <a:pt x="20823" y="15278"/>
                  <a:pt x="20688" y="15335"/>
                  <a:pt x="20589" y="15449"/>
                </a:cubicBezTo>
                <a:cubicBezTo>
                  <a:pt x="20361" y="15648"/>
                  <a:pt x="20361" y="15989"/>
                  <a:pt x="20589" y="16188"/>
                </a:cubicBezTo>
                <a:cubicBezTo>
                  <a:pt x="20674" y="16302"/>
                  <a:pt x="20816" y="16359"/>
                  <a:pt x="20958" y="16359"/>
                </a:cubicBezTo>
                <a:cubicBezTo>
                  <a:pt x="21101" y="16359"/>
                  <a:pt x="21214" y="16302"/>
                  <a:pt x="21328" y="16188"/>
                </a:cubicBezTo>
                <a:cubicBezTo>
                  <a:pt x="21527" y="15989"/>
                  <a:pt x="21527" y="15648"/>
                  <a:pt x="21328" y="15449"/>
                </a:cubicBezTo>
                <a:cubicBezTo>
                  <a:pt x="21228" y="15335"/>
                  <a:pt x="21093" y="15278"/>
                  <a:pt x="20958" y="15278"/>
                </a:cubicBezTo>
                <a:close/>
                <a:moveTo>
                  <a:pt x="18399" y="17831"/>
                </a:moveTo>
                <a:cubicBezTo>
                  <a:pt x="18264" y="17831"/>
                  <a:pt x="18129" y="17880"/>
                  <a:pt x="18029" y="17980"/>
                </a:cubicBezTo>
                <a:cubicBezTo>
                  <a:pt x="17830" y="18207"/>
                  <a:pt x="17830" y="18549"/>
                  <a:pt x="18029" y="18748"/>
                </a:cubicBezTo>
                <a:cubicBezTo>
                  <a:pt x="18143" y="18833"/>
                  <a:pt x="18257" y="18890"/>
                  <a:pt x="18399" y="18890"/>
                </a:cubicBezTo>
                <a:cubicBezTo>
                  <a:pt x="18541" y="18890"/>
                  <a:pt x="18683" y="18833"/>
                  <a:pt x="18769" y="18748"/>
                </a:cubicBezTo>
                <a:cubicBezTo>
                  <a:pt x="18996" y="18549"/>
                  <a:pt x="18996" y="18207"/>
                  <a:pt x="18769" y="17980"/>
                </a:cubicBezTo>
                <a:cubicBezTo>
                  <a:pt x="18669" y="17880"/>
                  <a:pt x="18534" y="17831"/>
                  <a:pt x="18399" y="17831"/>
                </a:cubicBezTo>
                <a:close/>
                <a:moveTo>
                  <a:pt x="15865" y="20390"/>
                </a:moveTo>
                <a:cubicBezTo>
                  <a:pt x="15726" y="20390"/>
                  <a:pt x="15584" y="20440"/>
                  <a:pt x="15470" y="20539"/>
                </a:cubicBezTo>
                <a:cubicBezTo>
                  <a:pt x="15271" y="20738"/>
                  <a:pt x="15271" y="21080"/>
                  <a:pt x="15470" y="21279"/>
                </a:cubicBezTo>
                <a:cubicBezTo>
                  <a:pt x="15584" y="21392"/>
                  <a:pt x="15726" y="21449"/>
                  <a:pt x="15868" y="21449"/>
                </a:cubicBezTo>
                <a:cubicBezTo>
                  <a:pt x="15982" y="21449"/>
                  <a:pt x="16124" y="21392"/>
                  <a:pt x="16238" y="21279"/>
                </a:cubicBezTo>
                <a:cubicBezTo>
                  <a:pt x="16437" y="21080"/>
                  <a:pt x="16437" y="20738"/>
                  <a:pt x="16238" y="20539"/>
                </a:cubicBezTo>
                <a:cubicBezTo>
                  <a:pt x="16138" y="20440"/>
                  <a:pt x="16003" y="20390"/>
                  <a:pt x="15865" y="20390"/>
                </a:cubicBezTo>
                <a:close/>
                <a:moveTo>
                  <a:pt x="13309" y="22921"/>
                </a:moveTo>
                <a:cubicBezTo>
                  <a:pt x="13174" y="22921"/>
                  <a:pt x="13039" y="22971"/>
                  <a:pt x="12939" y="23070"/>
                </a:cubicBezTo>
                <a:cubicBezTo>
                  <a:pt x="12712" y="23298"/>
                  <a:pt x="12712" y="23639"/>
                  <a:pt x="12939" y="23838"/>
                </a:cubicBezTo>
                <a:cubicBezTo>
                  <a:pt x="13025" y="23952"/>
                  <a:pt x="13167" y="23980"/>
                  <a:pt x="13309" y="23980"/>
                </a:cubicBezTo>
                <a:cubicBezTo>
                  <a:pt x="13451" y="23980"/>
                  <a:pt x="13593" y="23952"/>
                  <a:pt x="13679" y="23838"/>
                </a:cubicBezTo>
                <a:cubicBezTo>
                  <a:pt x="13906" y="23639"/>
                  <a:pt x="13906" y="23298"/>
                  <a:pt x="13679" y="23070"/>
                </a:cubicBezTo>
                <a:cubicBezTo>
                  <a:pt x="13579" y="22971"/>
                  <a:pt x="13444" y="22921"/>
                  <a:pt x="13309" y="22921"/>
                </a:cubicBezTo>
                <a:close/>
                <a:moveTo>
                  <a:pt x="10764" y="25480"/>
                </a:moveTo>
                <a:cubicBezTo>
                  <a:pt x="10629" y="25480"/>
                  <a:pt x="10494" y="25530"/>
                  <a:pt x="10380" y="25629"/>
                </a:cubicBezTo>
                <a:cubicBezTo>
                  <a:pt x="10181" y="25829"/>
                  <a:pt x="10181" y="26170"/>
                  <a:pt x="10380" y="26397"/>
                </a:cubicBezTo>
                <a:cubicBezTo>
                  <a:pt x="10494" y="26483"/>
                  <a:pt x="10636" y="26539"/>
                  <a:pt x="10778" y="26539"/>
                </a:cubicBezTo>
                <a:cubicBezTo>
                  <a:pt x="10892" y="26539"/>
                  <a:pt x="11034" y="26483"/>
                  <a:pt x="11148" y="26397"/>
                </a:cubicBezTo>
                <a:cubicBezTo>
                  <a:pt x="11347" y="26170"/>
                  <a:pt x="11347" y="25829"/>
                  <a:pt x="11148" y="25629"/>
                </a:cubicBezTo>
                <a:cubicBezTo>
                  <a:pt x="11034" y="25530"/>
                  <a:pt x="10899" y="25480"/>
                  <a:pt x="10764" y="25480"/>
                </a:cubicBezTo>
                <a:close/>
                <a:moveTo>
                  <a:pt x="8219" y="28018"/>
                </a:moveTo>
                <a:cubicBezTo>
                  <a:pt x="8084" y="28018"/>
                  <a:pt x="7949" y="28075"/>
                  <a:pt x="7849" y="28189"/>
                </a:cubicBezTo>
                <a:cubicBezTo>
                  <a:pt x="7622" y="28388"/>
                  <a:pt x="7622" y="28729"/>
                  <a:pt x="7849" y="28928"/>
                </a:cubicBezTo>
                <a:cubicBezTo>
                  <a:pt x="7934" y="29042"/>
                  <a:pt x="8077" y="29099"/>
                  <a:pt x="8219" y="29099"/>
                </a:cubicBezTo>
                <a:cubicBezTo>
                  <a:pt x="8361" y="29099"/>
                  <a:pt x="8475" y="29042"/>
                  <a:pt x="8588" y="28928"/>
                </a:cubicBezTo>
                <a:cubicBezTo>
                  <a:pt x="8787" y="28729"/>
                  <a:pt x="8787" y="28388"/>
                  <a:pt x="8588" y="28189"/>
                </a:cubicBezTo>
                <a:cubicBezTo>
                  <a:pt x="8489" y="28075"/>
                  <a:pt x="8354" y="28018"/>
                  <a:pt x="8219" y="28018"/>
                </a:cubicBezTo>
                <a:close/>
                <a:moveTo>
                  <a:pt x="5663" y="30570"/>
                </a:moveTo>
                <a:cubicBezTo>
                  <a:pt x="5524" y="30570"/>
                  <a:pt x="5389" y="30620"/>
                  <a:pt x="5290" y="30720"/>
                </a:cubicBezTo>
                <a:cubicBezTo>
                  <a:pt x="5091" y="30947"/>
                  <a:pt x="5091" y="31260"/>
                  <a:pt x="5290" y="31487"/>
                </a:cubicBezTo>
                <a:cubicBezTo>
                  <a:pt x="5403" y="31573"/>
                  <a:pt x="5546" y="31630"/>
                  <a:pt x="5659" y="31630"/>
                </a:cubicBezTo>
                <a:cubicBezTo>
                  <a:pt x="5802" y="31630"/>
                  <a:pt x="5944" y="31573"/>
                  <a:pt x="6058" y="31487"/>
                </a:cubicBezTo>
                <a:cubicBezTo>
                  <a:pt x="6257" y="31260"/>
                  <a:pt x="6257" y="30947"/>
                  <a:pt x="6058" y="30720"/>
                </a:cubicBezTo>
                <a:cubicBezTo>
                  <a:pt x="5944" y="30620"/>
                  <a:pt x="5802" y="30570"/>
                  <a:pt x="5663" y="30570"/>
                </a:cubicBezTo>
                <a:close/>
                <a:moveTo>
                  <a:pt x="3125" y="33108"/>
                </a:moveTo>
                <a:cubicBezTo>
                  <a:pt x="2986" y="33108"/>
                  <a:pt x="2844" y="33165"/>
                  <a:pt x="2730" y="33279"/>
                </a:cubicBezTo>
                <a:cubicBezTo>
                  <a:pt x="2531" y="33478"/>
                  <a:pt x="2531" y="33819"/>
                  <a:pt x="2730" y="34018"/>
                </a:cubicBezTo>
                <a:cubicBezTo>
                  <a:pt x="2844" y="34132"/>
                  <a:pt x="2986" y="34189"/>
                  <a:pt x="3129" y="34189"/>
                </a:cubicBezTo>
                <a:cubicBezTo>
                  <a:pt x="3242" y="34189"/>
                  <a:pt x="3384" y="34132"/>
                  <a:pt x="3498" y="34018"/>
                </a:cubicBezTo>
                <a:cubicBezTo>
                  <a:pt x="3697" y="33819"/>
                  <a:pt x="3697" y="33478"/>
                  <a:pt x="3498" y="33279"/>
                </a:cubicBezTo>
                <a:cubicBezTo>
                  <a:pt x="3399" y="33165"/>
                  <a:pt x="3264" y="33108"/>
                  <a:pt x="3125" y="33108"/>
                </a:cubicBezTo>
                <a:close/>
                <a:moveTo>
                  <a:pt x="569" y="35660"/>
                </a:moveTo>
                <a:cubicBezTo>
                  <a:pt x="434" y="35660"/>
                  <a:pt x="299" y="35710"/>
                  <a:pt x="200" y="35810"/>
                </a:cubicBezTo>
                <a:cubicBezTo>
                  <a:pt x="1" y="36037"/>
                  <a:pt x="1" y="36379"/>
                  <a:pt x="200" y="36578"/>
                </a:cubicBezTo>
                <a:cubicBezTo>
                  <a:pt x="313" y="36691"/>
                  <a:pt x="427" y="36720"/>
                  <a:pt x="569" y="36720"/>
                </a:cubicBezTo>
                <a:cubicBezTo>
                  <a:pt x="711" y="36720"/>
                  <a:pt x="854" y="36691"/>
                  <a:pt x="939" y="36578"/>
                </a:cubicBezTo>
                <a:cubicBezTo>
                  <a:pt x="1166" y="36379"/>
                  <a:pt x="1166" y="36037"/>
                  <a:pt x="939" y="35810"/>
                </a:cubicBezTo>
                <a:cubicBezTo>
                  <a:pt x="839" y="35710"/>
                  <a:pt x="704" y="35660"/>
                  <a:pt x="569" y="3566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Техническое решение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31"/>
          <p:cNvSpPr txBox="1"/>
          <p:nvPr>
            <p:ph idx="1" type="subTitle"/>
          </p:nvPr>
        </p:nvSpPr>
        <p:spPr>
          <a:xfrm>
            <a:off x="95250" y="2021050"/>
            <a:ext cx="2966400" cy="8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актуальная и открытая информация о дорожной сети и метро/мцд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31"/>
          <p:cNvSpPr txBox="1"/>
          <p:nvPr>
            <p:ph idx="2" type="subTitle"/>
          </p:nvPr>
        </p:nvSpPr>
        <p:spPr>
          <a:xfrm>
            <a:off x="6082360" y="1452900"/>
            <a:ext cx="21579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Карта с открытым исходным кодом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Google Shape;321;p31"/>
          <p:cNvSpPr txBox="1"/>
          <p:nvPr>
            <p:ph idx="3" type="subTitle"/>
          </p:nvPr>
        </p:nvSpPr>
        <p:spPr>
          <a:xfrm>
            <a:off x="-264225" y="3606850"/>
            <a:ext cx="33258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расчет маршрутов в реальном времени, высокая скорость обработки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p31"/>
          <p:cNvSpPr txBox="1"/>
          <p:nvPr>
            <p:ph idx="4" type="subTitle"/>
          </p:nvPr>
        </p:nvSpPr>
        <p:spPr>
          <a:xfrm>
            <a:off x="6105522" y="3890375"/>
            <a:ext cx="28539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Хранение и обработка данных о трафике и пропускной способности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 txBox="1"/>
          <p:nvPr>
            <p:ph idx="5" type="subTitle"/>
          </p:nvPr>
        </p:nvSpPr>
        <p:spPr>
          <a:xfrm>
            <a:off x="136125" y="1737450"/>
            <a:ext cx="2925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OSM overpass api</a:t>
            </a:r>
            <a:endParaRPr/>
          </a:p>
        </p:txBody>
      </p:sp>
      <p:sp>
        <p:nvSpPr>
          <p:cNvPr id="324" name="Google Shape;324;p31"/>
          <p:cNvSpPr txBox="1"/>
          <p:nvPr>
            <p:ph idx="6" type="subTitle"/>
          </p:nvPr>
        </p:nvSpPr>
        <p:spPr>
          <a:xfrm>
            <a:off x="40025" y="3323325"/>
            <a:ext cx="302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Source Routing Machine</a:t>
            </a:r>
            <a:endParaRPr/>
          </a:p>
        </p:txBody>
      </p:sp>
      <p:sp>
        <p:nvSpPr>
          <p:cNvPr id="325" name="Google Shape;325;p31"/>
          <p:cNvSpPr txBox="1"/>
          <p:nvPr>
            <p:ph idx="7" type="subTitle"/>
          </p:nvPr>
        </p:nvSpPr>
        <p:spPr>
          <a:xfrm>
            <a:off x="6082356" y="1169300"/>
            <a:ext cx="2157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JS+osm map</a:t>
            </a:r>
            <a:endParaRPr/>
          </a:p>
        </p:txBody>
      </p:sp>
      <p:sp>
        <p:nvSpPr>
          <p:cNvPr id="326" name="Google Shape;326;p31"/>
          <p:cNvSpPr txBox="1"/>
          <p:nvPr>
            <p:ph idx="8" type="subTitle"/>
          </p:nvPr>
        </p:nvSpPr>
        <p:spPr>
          <a:xfrm>
            <a:off x="6105523" y="3606850"/>
            <a:ext cx="302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Python+Postgres</a:t>
            </a:r>
            <a:endParaRPr/>
          </a:p>
        </p:txBody>
      </p:sp>
      <p:grpSp>
        <p:nvGrpSpPr>
          <p:cNvPr id="327" name="Google Shape;327;p31"/>
          <p:cNvGrpSpPr/>
          <p:nvPr/>
        </p:nvGrpSpPr>
        <p:grpSpPr>
          <a:xfrm>
            <a:off x="5415353" y="4000296"/>
            <a:ext cx="707400" cy="707400"/>
            <a:chOff x="5374953" y="3440046"/>
            <a:chExt cx="707400" cy="707400"/>
          </a:xfrm>
        </p:grpSpPr>
        <p:sp>
          <p:nvSpPr>
            <p:cNvPr id="328" name="Google Shape;328;p31"/>
            <p:cNvSpPr/>
            <p:nvPr/>
          </p:nvSpPr>
          <p:spPr>
            <a:xfrm rot="5400000">
              <a:off x="5374953" y="3440046"/>
              <a:ext cx="707400" cy="707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9" name="Google Shape;329;p31"/>
            <p:cNvGrpSpPr/>
            <p:nvPr/>
          </p:nvGrpSpPr>
          <p:grpSpPr>
            <a:xfrm>
              <a:off x="5527713" y="3594163"/>
              <a:ext cx="401875" cy="399175"/>
              <a:chOff x="4846975" y="2092700"/>
              <a:chExt cx="401875" cy="399175"/>
            </a:xfrm>
          </p:grpSpPr>
          <p:sp>
            <p:nvSpPr>
              <p:cNvPr id="330" name="Google Shape;330;p31"/>
              <p:cNvSpPr/>
              <p:nvPr/>
            </p:nvSpPr>
            <p:spPr>
              <a:xfrm>
                <a:off x="4846975" y="2259775"/>
                <a:ext cx="401875" cy="232100"/>
              </a:xfrm>
              <a:custGeom>
                <a:rect b="b" l="l" r="r" t="t"/>
                <a:pathLst>
                  <a:path extrusionOk="0" h="9284" w="16075">
                    <a:moveTo>
                      <a:pt x="2939" y="1383"/>
                    </a:moveTo>
                    <a:cubicBezTo>
                      <a:pt x="3746" y="1383"/>
                      <a:pt x="4552" y="1786"/>
                      <a:pt x="5013" y="2477"/>
                    </a:cubicBezTo>
                    <a:cubicBezTo>
                      <a:pt x="5013" y="2650"/>
                      <a:pt x="4955" y="2823"/>
                      <a:pt x="4955" y="2938"/>
                    </a:cubicBezTo>
                    <a:cubicBezTo>
                      <a:pt x="5013" y="3111"/>
                      <a:pt x="4955" y="3284"/>
                      <a:pt x="4898" y="3399"/>
                    </a:cubicBezTo>
                    <a:cubicBezTo>
                      <a:pt x="4783" y="3514"/>
                      <a:pt x="4725" y="3572"/>
                      <a:pt x="4667" y="3687"/>
                    </a:cubicBezTo>
                    <a:cubicBezTo>
                      <a:pt x="4552" y="3630"/>
                      <a:pt x="4379" y="3572"/>
                      <a:pt x="4206" y="3572"/>
                    </a:cubicBezTo>
                    <a:lnTo>
                      <a:pt x="1672" y="3572"/>
                    </a:lnTo>
                    <a:cubicBezTo>
                      <a:pt x="1133" y="3572"/>
                      <a:pt x="695" y="3925"/>
                      <a:pt x="546" y="4395"/>
                    </a:cubicBezTo>
                    <a:lnTo>
                      <a:pt x="546" y="4395"/>
                    </a:lnTo>
                    <a:cubicBezTo>
                      <a:pt x="500" y="4238"/>
                      <a:pt x="462" y="4049"/>
                      <a:pt x="462" y="3860"/>
                    </a:cubicBezTo>
                    <a:cubicBezTo>
                      <a:pt x="462" y="2477"/>
                      <a:pt x="1556" y="1383"/>
                      <a:pt x="2939" y="1383"/>
                    </a:cubicBezTo>
                    <a:close/>
                    <a:moveTo>
                      <a:pt x="7145" y="2765"/>
                    </a:moveTo>
                    <a:cubicBezTo>
                      <a:pt x="7433" y="3342"/>
                      <a:pt x="7836" y="3687"/>
                      <a:pt x="8412" y="3860"/>
                    </a:cubicBezTo>
                    <a:cubicBezTo>
                      <a:pt x="8741" y="3970"/>
                      <a:pt x="9069" y="4010"/>
                      <a:pt x="9383" y="4010"/>
                    </a:cubicBezTo>
                    <a:cubicBezTo>
                      <a:pt x="9565" y="4010"/>
                      <a:pt x="9741" y="3996"/>
                      <a:pt x="9910" y="3975"/>
                    </a:cubicBezTo>
                    <a:lnTo>
                      <a:pt x="9910" y="3975"/>
                    </a:lnTo>
                    <a:cubicBezTo>
                      <a:pt x="9737" y="4839"/>
                      <a:pt x="8931" y="5531"/>
                      <a:pt x="7951" y="5531"/>
                    </a:cubicBezTo>
                    <a:cubicBezTo>
                      <a:pt x="6972" y="5531"/>
                      <a:pt x="6108" y="4724"/>
                      <a:pt x="6050" y="3745"/>
                    </a:cubicBezTo>
                    <a:cubicBezTo>
                      <a:pt x="6626" y="3514"/>
                      <a:pt x="6914" y="3111"/>
                      <a:pt x="7145" y="2765"/>
                    </a:cubicBezTo>
                    <a:close/>
                    <a:moveTo>
                      <a:pt x="7951" y="461"/>
                    </a:moveTo>
                    <a:cubicBezTo>
                      <a:pt x="9391" y="461"/>
                      <a:pt x="10486" y="1556"/>
                      <a:pt x="10486" y="2938"/>
                    </a:cubicBezTo>
                    <a:cubicBezTo>
                      <a:pt x="10486" y="3226"/>
                      <a:pt x="10486" y="3514"/>
                      <a:pt x="10659" y="3745"/>
                    </a:cubicBezTo>
                    <a:cubicBezTo>
                      <a:pt x="10832" y="3918"/>
                      <a:pt x="10947" y="4206"/>
                      <a:pt x="10947" y="4436"/>
                    </a:cubicBezTo>
                    <a:cubicBezTo>
                      <a:pt x="10947" y="4667"/>
                      <a:pt x="10832" y="4897"/>
                      <a:pt x="10716" y="5127"/>
                    </a:cubicBezTo>
                    <a:cubicBezTo>
                      <a:pt x="10601" y="5185"/>
                      <a:pt x="10544" y="5358"/>
                      <a:pt x="10428" y="5416"/>
                    </a:cubicBezTo>
                    <a:cubicBezTo>
                      <a:pt x="10198" y="5531"/>
                      <a:pt x="10140" y="5761"/>
                      <a:pt x="10198" y="5992"/>
                    </a:cubicBezTo>
                    <a:cubicBezTo>
                      <a:pt x="10198" y="6049"/>
                      <a:pt x="10198" y="6107"/>
                      <a:pt x="10198" y="6164"/>
                    </a:cubicBezTo>
                    <a:cubicBezTo>
                      <a:pt x="9968" y="5934"/>
                      <a:pt x="9737" y="5704"/>
                      <a:pt x="9449" y="5473"/>
                    </a:cubicBezTo>
                    <a:cubicBezTo>
                      <a:pt x="9968" y="5070"/>
                      <a:pt x="10371" y="4436"/>
                      <a:pt x="10428" y="3687"/>
                    </a:cubicBezTo>
                    <a:cubicBezTo>
                      <a:pt x="10371" y="3514"/>
                      <a:pt x="10313" y="3457"/>
                      <a:pt x="10140" y="3457"/>
                    </a:cubicBezTo>
                    <a:cubicBezTo>
                      <a:pt x="9924" y="3500"/>
                      <a:pt x="9665" y="3532"/>
                      <a:pt x="9392" y="3532"/>
                    </a:cubicBezTo>
                    <a:cubicBezTo>
                      <a:pt x="8574" y="3532"/>
                      <a:pt x="7634" y="3241"/>
                      <a:pt x="7375" y="2074"/>
                    </a:cubicBezTo>
                    <a:cubicBezTo>
                      <a:pt x="7346" y="1959"/>
                      <a:pt x="7245" y="1901"/>
                      <a:pt x="7145" y="1901"/>
                    </a:cubicBezTo>
                    <a:cubicBezTo>
                      <a:pt x="7044" y="1901"/>
                      <a:pt x="6943" y="1959"/>
                      <a:pt x="6914" y="2074"/>
                    </a:cubicBezTo>
                    <a:cubicBezTo>
                      <a:pt x="6914" y="2074"/>
                      <a:pt x="6684" y="3111"/>
                      <a:pt x="5704" y="3342"/>
                    </a:cubicBezTo>
                    <a:cubicBezTo>
                      <a:pt x="5647" y="3342"/>
                      <a:pt x="5531" y="3457"/>
                      <a:pt x="5531" y="3572"/>
                    </a:cubicBezTo>
                    <a:cubicBezTo>
                      <a:pt x="5531" y="4321"/>
                      <a:pt x="5935" y="5070"/>
                      <a:pt x="6511" y="5473"/>
                    </a:cubicBezTo>
                    <a:cubicBezTo>
                      <a:pt x="6223" y="5704"/>
                      <a:pt x="5935" y="5934"/>
                      <a:pt x="5704" y="6222"/>
                    </a:cubicBezTo>
                    <a:cubicBezTo>
                      <a:pt x="5704" y="6164"/>
                      <a:pt x="5704" y="6107"/>
                      <a:pt x="5704" y="5992"/>
                    </a:cubicBezTo>
                    <a:cubicBezTo>
                      <a:pt x="5762" y="5761"/>
                      <a:pt x="5704" y="5531"/>
                      <a:pt x="5531" y="5416"/>
                    </a:cubicBezTo>
                    <a:cubicBezTo>
                      <a:pt x="5186" y="5185"/>
                      <a:pt x="4955" y="4839"/>
                      <a:pt x="4955" y="4436"/>
                    </a:cubicBezTo>
                    <a:cubicBezTo>
                      <a:pt x="4955" y="4148"/>
                      <a:pt x="5071" y="3918"/>
                      <a:pt x="5243" y="3687"/>
                    </a:cubicBezTo>
                    <a:cubicBezTo>
                      <a:pt x="5416" y="3514"/>
                      <a:pt x="5474" y="3226"/>
                      <a:pt x="5474" y="2938"/>
                    </a:cubicBezTo>
                    <a:cubicBezTo>
                      <a:pt x="5474" y="1556"/>
                      <a:pt x="6568" y="461"/>
                      <a:pt x="7951" y="461"/>
                    </a:cubicBezTo>
                    <a:close/>
                    <a:moveTo>
                      <a:pt x="13827" y="3975"/>
                    </a:moveTo>
                    <a:cubicBezTo>
                      <a:pt x="14000" y="4321"/>
                      <a:pt x="14346" y="4724"/>
                      <a:pt x="14922" y="4897"/>
                    </a:cubicBezTo>
                    <a:cubicBezTo>
                      <a:pt x="14864" y="5934"/>
                      <a:pt x="14000" y="6683"/>
                      <a:pt x="12963" y="6683"/>
                    </a:cubicBezTo>
                    <a:cubicBezTo>
                      <a:pt x="12099" y="6683"/>
                      <a:pt x="11350" y="6164"/>
                      <a:pt x="11120" y="5358"/>
                    </a:cubicBezTo>
                    <a:cubicBezTo>
                      <a:pt x="11177" y="5300"/>
                      <a:pt x="11177" y="5185"/>
                      <a:pt x="11235" y="5127"/>
                    </a:cubicBezTo>
                    <a:cubicBezTo>
                      <a:pt x="11379" y="5142"/>
                      <a:pt x="11519" y="5149"/>
                      <a:pt x="11656" y="5149"/>
                    </a:cubicBezTo>
                    <a:cubicBezTo>
                      <a:pt x="12067" y="5149"/>
                      <a:pt x="12445" y="5084"/>
                      <a:pt x="12790" y="4955"/>
                    </a:cubicBezTo>
                    <a:cubicBezTo>
                      <a:pt x="13251" y="4724"/>
                      <a:pt x="13597" y="4436"/>
                      <a:pt x="13827" y="3975"/>
                    </a:cubicBezTo>
                    <a:close/>
                    <a:moveTo>
                      <a:pt x="4206" y="4033"/>
                    </a:moveTo>
                    <a:cubicBezTo>
                      <a:pt x="4322" y="4033"/>
                      <a:pt x="4437" y="4090"/>
                      <a:pt x="4552" y="4148"/>
                    </a:cubicBezTo>
                    <a:cubicBezTo>
                      <a:pt x="4494" y="4206"/>
                      <a:pt x="4494" y="4321"/>
                      <a:pt x="4494" y="4436"/>
                    </a:cubicBezTo>
                    <a:cubicBezTo>
                      <a:pt x="4494" y="4782"/>
                      <a:pt x="4610" y="5127"/>
                      <a:pt x="4840" y="5416"/>
                    </a:cubicBezTo>
                    <a:cubicBezTo>
                      <a:pt x="4552" y="6164"/>
                      <a:pt x="3803" y="6741"/>
                      <a:pt x="2939" y="6741"/>
                    </a:cubicBezTo>
                    <a:cubicBezTo>
                      <a:pt x="1844" y="6741"/>
                      <a:pt x="980" y="5819"/>
                      <a:pt x="980" y="4782"/>
                    </a:cubicBezTo>
                    <a:cubicBezTo>
                      <a:pt x="980" y="4379"/>
                      <a:pt x="1326" y="4033"/>
                      <a:pt x="1672" y="4033"/>
                    </a:cubicBezTo>
                    <a:close/>
                    <a:moveTo>
                      <a:pt x="10774" y="5704"/>
                    </a:moveTo>
                    <a:cubicBezTo>
                      <a:pt x="10947" y="6107"/>
                      <a:pt x="11177" y="6453"/>
                      <a:pt x="11523" y="6683"/>
                    </a:cubicBezTo>
                    <a:cubicBezTo>
                      <a:pt x="11177" y="6913"/>
                      <a:pt x="10889" y="7201"/>
                      <a:pt x="10716" y="7490"/>
                    </a:cubicBezTo>
                    <a:cubicBezTo>
                      <a:pt x="10659" y="7259"/>
                      <a:pt x="10601" y="6971"/>
                      <a:pt x="10486" y="6741"/>
                    </a:cubicBezTo>
                    <a:cubicBezTo>
                      <a:pt x="10601" y="6453"/>
                      <a:pt x="10659" y="6164"/>
                      <a:pt x="10601" y="5876"/>
                    </a:cubicBezTo>
                    <a:cubicBezTo>
                      <a:pt x="10601" y="5876"/>
                      <a:pt x="10601" y="5819"/>
                      <a:pt x="10659" y="5819"/>
                    </a:cubicBezTo>
                    <a:cubicBezTo>
                      <a:pt x="10716" y="5761"/>
                      <a:pt x="10716" y="5761"/>
                      <a:pt x="10774" y="5704"/>
                    </a:cubicBezTo>
                    <a:close/>
                    <a:moveTo>
                      <a:pt x="5128" y="5761"/>
                    </a:moveTo>
                    <a:cubicBezTo>
                      <a:pt x="5186" y="5761"/>
                      <a:pt x="5186" y="5819"/>
                      <a:pt x="5243" y="5819"/>
                    </a:cubicBezTo>
                    <a:cubicBezTo>
                      <a:pt x="5243" y="5819"/>
                      <a:pt x="5301" y="5876"/>
                      <a:pt x="5243" y="5934"/>
                    </a:cubicBezTo>
                    <a:cubicBezTo>
                      <a:pt x="5186" y="6222"/>
                      <a:pt x="5243" y="6510"/>
                      <a:pt x="5416" y="6798"/>
                    </a:cubicBezTo>
                    <a:cubicBezTo>
                      <a:pt x="5359" y="7029"/>
                      <a:pt x="5243" y="7259"/>
                      <a:pt x="5243" y="7490"/>
                    </a:cubicBezTo>
                    <a:lnTo>
                      <a:pt x="5243" y="7547"/>
                    </a:lnTo>
                    <a:cubicBezTo>
                      <a:pt x="5013" y="7201"/>
                      <a:pt x="4725" y="6913"/>
                      <a:pt x="4437" y="6683"/>
                    </a:cubicBezTo>
                    <a:cubicBezTo>
                      <a:pt x="4725" y="6453"/>
                      <a:pt x="5013" y="6107"/>
                      <a:pt x="5128" y="5761"/>
                    </a:cubicBezTo>
                    <a:close/>
                    <a:moveTo>
                      <a:pt x="7951" y="0"/>
                    </a:moveTo>
                    <a:cubicBezTo>
                      <a:pt x="6626" y="0"/>
                      <a:pt x="5589" y="807"/>
                      <a:pt x="5186" y="1959"/>
                    </a:cubicBezTo>
                    <a:cubicBezTo>
                      <a:pt x="4610" y="1325"/>
                      <a:pt x="3803" y="922"/>
                      <a:pt x="2939" y="922"/>
                    </a:cubicBezTo>
                    <a:cubicBezTo>
                      <a:pt x="1326" y="922"/>
                      <a:pt x="1" y="2247"/>
                      <a:pt x="1" y="3918"/>
                    </a:cubicBezTo>
                    <a:cubicBezTo>
                      <a:pt x="1" y="4667"/>
                      <a:pt x="289" y="5358"/>
                      <a:pt x="807" y="5934"/>
                    </a:cubicBezTo>
                    <a:cubicBezTo>
                      <a:pt x="807" y="5934"/>
                      <a:pt x="1211" y="6510"/>
                      <a:pt x="1499" y="6741"/>
                    </a:cubicBezTo>
                    <a:cubicBezTo>
                      <a:pt x="692" y="7201"/>
                      <a:pt x="231" y="8123"/>
                      <a:pt x="231" y="9045"/>
                    </a:cubicBezTo>
                    <a:cubicBezTo>
                      <a:pt x="231" y="9189"/>
                      <a:pt x="347" y="9261"/>
                      <a:pt x="462" y="9261"/>
                    </a:cubicBezTo>
                    <a:cubicBezTo>
                      <a:pt x="577" y="9261"/>
                      <a:pt x="692" y="9189"/>
                      <a:pt x="692" y="9045"/>
                    </a:cubicBezTo>
                    <a:cubicBezTo>
                      <a:pt x="692" y="8181"/>
                      <a:pt x="1153" y="7374"/>
                      <a:pt x="1960" y="6971"/>
                    </a:cubicBezTo>
                    <a:cubicBezTo>
                      <a:pt x="2276" y="7115"/>
                      <a:pt x="2622" y="7187"/>
                      <a:pt x="2968" y="7187"/>
                    </a:cubicBezTo>
                    <a:cubicBezTo>
                      <a:pt x="3313" y="7187"/>
                      <a:pt x="3659" y="7115"/>
                      <a:pt x="3976" y="6971"/>
                    </a:cubicBezTo>
                    <a:cubicBezTo>
                      <a:pt x="4725" y="7374"/>
                      <a:pt x="5243" y="8181"/>
                      <a:pt x="5243" y="9045"/>
                    </a:cubicBezTo>
                    <a:cubicBezTo>
                      <a:pt x="5243" y="9196"/>
                      <a:pt x="5369" y="9283"/>
                      <a:pt x="5489" y="9283"/>
                    </a:cubicBezTo>
                    <a:cubicBezTo>
                      <a:pt x="5599" y="9283"/>
                      <a:pt x="5704" y="9210"/>
                      <a:pt x="5704" y="9045"/>
                    </a:cubicBezTo>
                    <a:lnTo>
                      <a:pt x="5704" y="7835"/>
                    </a:lnTo>
                    <a:cubicBezTo>
                      <a:pt x="5704" y="6971"/>
                      <a:pt x="6165" y="6164"/>
                      <a:pt x="6972" y="5819"/>
                    </a:cubicBezTo>
                    <a:cubicBezTo>
                      <a:pt x="7289" y="5963"/>
                      <a:pt x="7634" y="6035"/>
                      <a:pt x="7980" y="6035"/>
                    </a:cubicBezTo>
                    <a:cubicBezTo>
                      <a:pt x="8326" y="6035"/>
                      <a:pt x="8671" y="5963"/>
                      <a:pt x="8988" y="5819"/>
                    </a:cubicBezTo>
                    <a:cubicBezTo>
                      <a:pt x="9737" y="6164"/>
                      <a:pt x="10256" y="6971"/>
                      <a:pt x="10256" y="7835"/>
                    </a:cubicBezTo>
                    <a:lnTo>
                      <a:pt x="10256" y="9045"/>
                    </a:lnTo>
                    <a:cubicBezTo>
                      <a:pt x="10256" y="9196"/>
                      <a:pt x="10381" y="9283"/>
                      <a:pt x="10502" y="9283"/>
                    </a:cubicBezTo>
                    <a:cubicBezTo>
                      <a:pt x="10611" y="9283"/>
                      <a:pt x="10716" y="9210"/>
                      <a:pt x="10716" y="9045"/>
                    </a:cubicBezTo>
                    <a:cubicBezTo>
                      <a:pt x="10716" y="8181"/>
                      <a:pt x="11235" y="7374"/>
                      <a:pt x="11984" y="6971"/>
                    </a:cubicBezTo>
                    <a:cubicBezTo>
                      <a:pt x="12301" y="7115"/>
                      <a:pt x="12646" y="7187"/>
                      <a:pt x="12992" y="7187"/>
                    </a:cubicBezTo>
                    <a:cubicBezTo>
                      <a:pt x="13338" y="7187"/>
                      <a:pt x="13683" y="7115"/>
                      <a:pt x="14000" y="6971"/>
                    </a:cubicBezTo>
                    <a:cubicBezTo>
                      <a:pt x="14749" y="7374"/>
                      <a:pt x="15268" y="8181"/>
                      <a:pt x="15268" y="9045"/>
                    </a:cubicBezTo>
                    <a:cubicBezTo>
                      <a:pt x="15268" y="9189"/>
                      <a:pt x="15383" y="9261"/>
                      <a:pt x="15498" y="9261"/>
                    </a:cubicBezTo>
                    <a:cubicBezTo>
                      <a:pt x="15613" y="9261"/>
                      <a:pt x="15729" y="9189"/>
                      <a:pt x="15729" y="9045"/>
                    </a:cubicBezTo>
                    <a:cubicBezTo>
                      <a:pt x="15729" y="8815"/>
                      <a:pt x="15729" y="8584"/>
                      <a:pt x="15671" y="8354"/>
                    </a:cubicBezTo>
                    <a:cubicBezTo>
                      <a:pt x="15959" y="8066"/>
                      <a:pt x="16074" y="7662"/>
                      <a:pt x="16074" y="7259"/>
                    </a:cubicBezTo>
                    <a:lnTo>
                      <a:pt x="16074" y="5588"/>
                    </a:lnTo>
                    <a:cubicBezTo>
                      <a:pt x="16074" y="5473"/>
                      <a:pt x="16017" y="5358"/>
                      <a:pt x="15844" y="5358"/>
                    </a:cubicBezTo>
                    <a:cubicBezTo>
                      <a:pt x="15729" y="5358"/>
                      <a:pt x="15613" y="5473"/>
                      <a:pt x="15613" y="5588"/>
                    </a:cubicBezTo>
                    <a:lnTo>
                      <a:pt x="15613" y="7259"/>
                    </a:lnTo>
                    <a:cubicBezTo>
                      <a:pt x="15613" y="7490"/>
                      <a:pt x="15556" y="7662"/>
                      <a:pt x="15441" y="7835"/>
                    </a:cubicBezTo>
                    <a:cubicBezTo>
                      <a:pt x="15210" y="7374"/>
                      <a:pt x="14864" y="6971"/>
                      <a:pt x="14461" y="6683"/>
                    </a:cubicBezTo>
                    <a:cubicBezTo>
                      <a:pt x="15037" y="6280"/>
                      <a:pt x="15383" y="5531"/>
                      <a:pt x="15383" y="4782"/>
                    </a:cubicBezTo>
                    <a:cubicBezTo>
                      <a:pt x="15383" y="4667"/>
                      <a:pt x="15325" y="4551"/>
                      <a:pt x="15210" y="4551"/>
                    </a:cubicBezTo>
                    <a:cubicBezTo>
                      <a:pt x="14288" y="4263"/>
                      <a:pt x="14058" y="3342"/>
                      <a:pt x="14058" y="3284"/>
                    </a:cubicBezTo>
                    <a:cubicBezTo>
                      <a:pt x="14029" y="3169"/>
                      <a:pt x="13928" y="3111"/>
                      <a:pt x="13827" y="3111"/>
                    </a:cubicBezTo>
                    <a:cubicBezTo>
                      <a:pt x="13727" y="3111"/>
                      <a:pt x="13626" y="3169"/>
                      <a:pt x="13597" y="3284"/>
                    </a:cubicBezTo>
                    <a:cubicBezTo>
                      <a:pt x="13335" y="4438"/>
                      <a:pt x="12404" y="4732"/>
                      <a:pt x="11587" y="4732"/>
                    </a:cubicBezTo>
                    <a:cubicBezTo>
                      <a:pt x="11507" y="4732"/>
                      <a:pt x="11428" y="4729"/>
                      <a:pt x="11350" y="4724"/>
                    </a:cubicBezTo>
                    <a:cubicBezTo>
                      <a:pt x="11350" y="4667"/>
                      <a:pt x="11350" y="4551"/>
                      <a:pt x="11350" y="4494"/>
                    </a:cubicBezTo>
                    <a:cubicBezTo>
                      <a:pt x="11350" y="4090"/>
                      <a:pt x="11235" y="3745"/>
                      <a:pt x="11005" y="3457"/>
                    </a:cubicBezTo>
                    <a:cubicBezTo>
                      <a:pt x="10947" y="3342"/>
                      <a:pt x="10947" y="3111"/>
                      <a:pt x="10947" y="2996"/>
                    </a:cubicBezTo>
                    <a:cubicBezTo>
                      <a:pt x="10947" y="2881"/>
                      <a:pt x="10947" y="2765"/>
                      <a:pt x="10947" y="2650"/>
                    </a:cubicBezTo>
                    <a:cubicBezTo>
                      <a:pt x="11408" y="2017"/>
                      <a:pt x="12157" y="1671"/>
                      <a:pt x="12963" y="1671"/>
                    </a:cubicBezTo>
                    <a:cubicBezTo>
                      <a:pt x="14404" y="1671"/>
                      <a:pt x="15613" y="2881"/>
                      <a:pt x="15613" y="4321"/>
                    </a:cubicBezTo>
                    <a:cubicBezTo>
                      <a:pt x="15613" y="4465"/>
                      <a:pt x="15729" y="4537"/>
                      <a:pt x="15844" y="4537"/>
                    </a:cubicBezTo>
                    <a:cubicBezTo>
                      <a:pt x="15959" y="4537"/>
                      <a:pt x="16074" y="4465"/>
                      <a:pt x="16074" y="4321"/>
                    </a:cubicBezTo>
                    <a:cubicBezTo>
                      <a:pt x="16074" y="2593"/>
                      <a:pt x="14692" y="1210"/>
                      <a:pt x="12963" y="1210"/>
                    </a:cubicBezTo>
                    <a:cubicBezTo>
                      <a:pt x="12157" y="1210"/>
                      <a:pt x="11408" y="1498"/>
                      <a:pt x="10832" y="2074"/>
                    </a:cubicBezTo>
                    <a:cubicBezTo>
                      <a:pt x="10428" y="864"/>
                      <a:pt x="9276" y="0"/>
                      <a:pt x="79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31"/>
              <p:cNvSpPr/>
              <p:nvPr/>
            </p:nvSpPr>
            <p:spPr>
              <a:xfrm>
                <a:off x="5150450" y="2401900"/>
                <a:ext cx="42325" cy="17750"/>
              </a:xfrm>
              <a:custGeom>
                <a:rect b="b" l="l" r="r" t="t"/>
                <a:pathLst>
                  <a:path extrusionOk="0" h="710" w="1693">
                    <a:moveTo>
                      <a:pt x="315" y="0"/>
                    </a:moveTo>
                    <a:cubicBezTo>
                      <a:pt x="139" y="0"/>
                      <a:pt x="0" y="245"/>
                      <a:pt x="133" y="422"/>
                    </a:cubicBezTo>
                    <a:cubicBezTo>
                      <a:pt x="363" y="595"/>
                      <a:pt x="594" y="710"/>
                      <a:pt x="824" y="710"/>
                    </a:cubicBezTo>
                    <a:cubicBezTo>
                      <a:pt x="1112" y="710"/>
                      <a:pt x="1343" y="595"/>
                      <a:pt x="1516" y="422"/>
                    </a:cubicBezTo>
                    <a:cubicBezTo>
                      <a:pt x="1693" y="245"/>
                      <a:pt x="1530" y="0"/>
                      <a:pt x="1367" y="0"/>
                    </a:cubicBezTo>
                    <a:cubicBezTo>
                      <a:pt x="1317" y="0"/>
                      <a:pt x="1268" y="23"/>
                      <a:pt x="1228" y="76"/>
                    </a:cubicBezTo>
                    <a:cubicBezTo>
                      <a:pt x="1112" y="191"/>
                      <a:pt x="997" y="249"/>
                      <a:pt x="824" y="249"/>
                    </a:cubicBezTo>
                    <a:cubicBezTo>
                      <a:pt x="709" y="249"/>
                      <a:pt x="594" y="191"/>
                      <a:pt x="479" y="76"/>
                    </a:cubicBezTo>
                    <a:cubicBezTo>
                      <a:pt x="425" y="23"/>
                      <a:pt x="368" y="0"/>
                      <a:pt x="3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31"/>
              <p:cNvSpPr/>
              <p:nvPr/>
            </p:nvSpPr>
            <p:spPr>
              <a:xfrm>
                <a:off x="4901725" y="2401625"/>
                <a:ext cx="38900" cy="18025"/>
              </a:xfrm>
              <a:custGeom>
                <a:rect b="b" l="l" r="r" t="t"/>
                <a:pathLst>
                  <a:path extrusionOk="0" h="721" w="1556">
                    <a:moveTo>
                      <a:pt x="231" y="1"/>
                    </a:moveTo>
                    <a:cubicBezTo>
                      <a:pt x="173" y="1"/>
                      <a:pt x="115" y="30"/>
                      <a:pt x="58" y="87"/>
                    </a:cubicBezTo>
                    <a:cubicBezTo>
                      <a:pt x="0" y="202"/>
                      <a:pt x="0" y="318"/>
                      <a:pt x="58" y="433"/>
                    </a:cubicBezTo>
                    <a:cubicBezTo>
                      <a:pt x="288" y="606"/>
                      <a:pt x="519" y="721"/>
                      <a:pt x="749" y="721"/>
                    </a:cubicBezTo>
                    <a:cubicBezTo>
                      <a:pt x="1037" y="721"/>
                      <a:pt x="1267" y="606"/>
                      <a:pt x="1440" y="433"/>
                    </a:cubicBezTo>
                    <a:cubicBezTo>
                      <a:pt x="1556" y="318"/>
                      <a:pt x="1556" y="202"/>
                      <a:pt x="1440" y="87"/>
                    </a:cubicBezTo>
                    <a:cubicBezTo>
                      <a:pt x="1412" y="30"/>
                      <a:pt x="1354" y="1"/>
                      <a:pt x="1296" y="1"/>
                    </a:cubicBezTo>
                    <a:cubicBezTo>
                      <a:pt x="1239" y="1"/>
                      <a:pt x="1181" y="30"/>
                      <a:pt x="1152" y="87"/>
                    </a:cubicBezTo>
                    <a:cubicBezTo>
                      <a:pt x="1037" y="202"/>
                      <a:pt x="922" y="260"/>
                      <a:pt x="749" y="260"/>
                    </a:cubicBezTo>
                    <a:cubicBezTo>
                      <a:pt x="634" y="260"/>
                      <a:pt x="519" y="202"/>
                      <a:pt x="403" y="87"/>
                    </a:cubicBezTo>
                    <a:cubicBezTo>
                      <a:pt x="346" y="30"/>
                      <a:pt x="288" y="1"/>
                      <a:pt x="2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31"/>
              <p:cNvSpPr/>
              <p:nvPr/>
            </p:nvSpPr>
            <p:spPr>
              <a:xfrm>
                <a:off x="5027025" y="2372475"/>
                <a:ext cx="38900" cy="16950"/>
              </a:xfrm>
              <a:custGeom>
                <a:rect b="b" l="l" r="r" t="t"/>
                <a:pathLst>
                  <a:path extrusionOk="0" h="678" w="1556">
                    <a:moveTo>
                      <a:pt x="231" y="0"/>
                    </a:moveTo>
                    <a:cubicBezTo>
                      <a:pt x="173" y="0"/>
                      <a:pt x="115" y="15"/>
                      <a:pt x="58" y="43"/>
                    </a:cubicBezTo>
                    <a:cubicBezTo>
                      <a:pt x="0" y="159"/>
                      <a:pt x="0" y="274"/>
                      <a:pt x="58" y="389"/>
                    </a:cubicBezTo>
                    <a:cubicBezTo>
                      <a:pt x="288" y="562"/>
                      <a:pt x="519" y="677"/>
                      <a:pt x="749" y="677"/>
                    </a:cubicBezTo>
                    <a:cubicBezTo>
                      <a:pt x="1037" y="677"/>
                      <a:pt x="1268" y="562"/>
                      <a:pt x="1440" y="389"/>
                    </a:cubicBezTo>
                    <a:cubicBezTo>
                      <a:pt x="1556" y="274"/>
                      <a:pt x="1556" y="159"/>
                      <a:pt x="1440" y="43"/>
                    </a:cubicBezTo>
                    <a:cubicBezTo>
                      <a:pt x="1412" y="15"/>
                      <a:pt x="1354" y="0"/>
                      <a:pt x="1296" y="0"/>
                    </a:cubicBezTo>
                    <a:cubicBezTo>
                      <a:pt x="1239" y="0"/>
                      <a:pt x="1181" y="15"/>
                      <a:pt x="1152" y="43"/>
                    </a:cubicBezTo>
                    <a:cubicBezTo>
                      <a:pt x="1037" y="159"/>
                      <a:pt x="922" y="216"/>
                      <a:pt x="749" y="216"/>
                    </a:cubicBezTo>
                    <a:cubicBezTo>
                      <a:pt x="634" y="216"/>
                      <a:pt x="519" y="159"/>
                      <a:pt x="403" y="43"/>
                    </a:cubicBezTo>
                    <a:cubicBezTo>
                      <a:pt x="346" y="15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31"/>
              <p:cNvSpPr/>
              <p:nvPr/>
            </p:nvSpPr>
            <p:spPr>
              <a:xfrm>
                <a:off x="5115850" y="2157900"/>
                <a:ext cx="80500" cy="113825"/>
              </a:xfrm>
              <a:custGeom>
                <a:rect b="b" l="l" r="r" t="t"/>
                <a:pathLst>
                  <a:path extrusionOk="0" h="4553" w="3220">
                    <a:moveTo>
                      <a:pt x="340" y="0"/>
                    </a:moveTo>
                    <a:cubicBezTo>
                      <a:pt x="127" y="0"/>
                      <a:pt x="1" y="302"/>
                      <a:pt x="192" y="446"/>
                    </a:cubicBezTo>
                    <a:cubicBezTo>
                      <a:pt x="1575" y="1310"/>
                      <a:pt x="2554" y="2750"/>
                      <a:pt x="2727" y="4363"/>
                    </a:cubicBezTo>
                    <a:cubicBezTo>
                      <a:pt x="2753" y="4493"/>
                      <a:pt x="2861" y="4553"/>
                      <a:pt x="2966" y="4553"/>
                    </a:cubicBezTo>
                    <a:cubicBezTo>
                      <a:pt x="3094" y="4553"/>
                      <a:pt x="3219" y="4464"/>
                      <a:pt x="3188" y="4306"/>
                    </a:cubicBezTo>
                    <a:cubicBezTo>
                      <a:pt x="2957" y="2520"/>
                      <a:pt x="1978" y="964"/>
                      <a:pt x="480" y="42"/>
                    </a:cubicBezTo>
                    <a:cubicBezTo>
                      <a:pt x="431" y="13"/>
                      <a:pt x="384" y="0"/>
                      <a:pt x="3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31"/>
              <p:cNvSpPr/>
              <p:nvPr/>
            </p:nvSpPr>
            <p:spPr>
              <a:xfrm>
                <a:off x="4898825" y="2157900"/>
                <a:ext cx="82600" cy="113425"/>
              </a:xfrm>
              <a:custGeom>
                <a:rect b="b" l="l" r="r" t="t"/>
                <a:pathLst>
                  <a:path extrusionOk="0" h="4537" w="3304">
                    <a:moveTo>
                      <a:pt x="2964" y="0"/>
                    </a:moveTo>
                    <a:cubicBezTo>
                      <a:pt x="2920" y="0"/>
                      <a:pt x="2873" y="13"/>
                      <a:pt x="2824" y="42"/>
                    </a:cubicBezTo>
                    <a:cubicBezTo>
                      <a:pt x="1326" y="964"/>
                      <a:pt x="289" y="2520"/>
                      <a:pt x="58" y="4306"/>
                    </a:cubicBezTo>
                    <a:cubicBezTo>
                      <a:pt x="1" y="4421"/>
                      <a:pt x="116" y="4536"/>
                      <a:pt x="231" y="4536"/>
                    </a:cubicBezTo>
                    <a:cubicBezTo>
                      <a:pt x="347" y="4536"/>
                      <a:pt x="462" y="4478"/>
                      <a:pt x="519" y="4363"/>
                    </a:cubicBezTo>
                    <a:cubicBezTo>
                      <a:pt x="750" y="2692"/>
                      <a:pt x="1672" y="1310"/>
                      <a:pt x="3112" y="446"/>
                    </a:cubicBezTo>
                    <a:cubicBezTo>
                      <a:pt x="3303" y="302"/>
                      <a:pt x="3177" y="0"/>
                      <a:pt x="29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31"/>
              <p:cNvSpPr/>
              <p:nvPr/>
            </p:nvSpPr>
            <p:spPr>
              <a:xfrm>
                <a:off x="4991000" y="2092700"/>
                <a:ext cx="115250" cy="151250"/>
              </a:xfrm>
              <a:custGeom>
                <a:rect b="b" l="l" r="r" t="t"/>
                <a:pathLst>
                  <a:path extrusionOk="0" h="6050" w="4610">
                    <a:moveTo>
                      <a:pt x="2766" y="5012"/>
                    </a:moveTo>
                    <a:lnTo>
                      <a:pt x="2766" y="5300"/>
                    </a:lnTo>
                    <a:cubicBezTo>
                      <a:pt x="2766" y="5473"/>
                      <a:pt x="2709" y="5531"/>
                      <a:pt x="2536" y="5531"/>
                    </a:cubicBezTo>
                    <a:lnTo>
                      <a:pt x="2017" y="5531"/>
                    </a:lnTo>
                    <a:cubicBezTo>
                      <a:pt x="1902" y="5531"/>
                      <a:pt x="1787" y="5473"/>
                      <a:pt x="1787" y="5300"/>
                    </a:cubicBezTo>
                    <a:lnTo>
                      <a:pt x="1787" y="5012"/>
                    </a:lnTo>
                    <a:close/>
                    <a:moveTo>
                      <a:pt x="2248" y="0"/>
                    </a:moveTo>
                    <a:cubicBezTo>
                      <a:pt x="1960" y="0"/>
                      <a:pt x="1672" y="58"/>
                      <a:pt x="1384" y="173"/>
                    </a:cubicBezTo>
                    <a:cubicBezTo>
                      <a:pt x="1127" y="276"/>
                      <a:pt x="1236" y="652"/>
                      <a:pt x="1466" y="652"/>
                    </a:cubicBezTo>
                    <a:cubicBezTo>
                      <a:pt x="1495" y="652"/>
                      <a:pt x="1525" y="647"/>
                      <a:pt x="1556" y="634"/>
                    </a:cubicBezTo>
                    <a:cubicBezTo>
                      <a:pt x="1787" y="519"/>
                      <a:pt x="2017" y="461"/>
                      <a:pt x="2248" y="461"/>
                    </a:cubicBezTo>
                    <a:cubicBezTo>
                      <a:pt x="2766" y="461"/>
                      <a:pt x="3227" y="634"/>
                      <a:pt x="3573" y="980"/>
                    </a:cubicBezTo>
                    <a:cubicBezTo>
                      <a:pt x="3918" y="1325"/>
                      <a:pt x="4149" y="1786"/>
                      <a:pt x="4149" y="2305"/>
                    </a:cubicBezTo>
                    <a:cubicBezTo>
                      <a:pt x="4149" y="2996"/>
                      <a:pt x="3746" y="3572"/>
                      <a:pt x="3170" y="3918"/>
                    </a:cubicBezTo>
                    <a:cubicBezTo>
                      <a:pt x="3112" y="3975"/>
                      <a:pt x="3054" y="4033"/>
                      <a:pt x="3054" y="4091"/>
                    </a:cubicBezTo>
                    <a:lnTo>
                      <a:pt x="3054" y="4436"/>
                    </a:lnTo>
                    <a:cubicBezTo>
                      <a:pt x="3054" y="4436"/>
                      <a:pt x="3054" y="4494"/>
                      <a:pt x="2997" y="4494"/>
                    </a:cubicBezTo>
                    <a:lnTo>
                      <a:pt x="1614" y="4494"/>
                    </a:lnTo>
                    <a:cubicBezTo>
                      <a:pt x="1614" y="4494"/>
                      <a:pt x="1556" y="4494"/>
                      <a:pt x="1556" y="4436"/>
                    </a:cubicBezTo>
                    <a:lnTo>
                      <a:pt x="1556" y="4091"/>
                    </a:lnTo>
                    <a:cubicBezTo>
                      <a:pt x="1556" y="4033"/>
                      <a:pt x="1499" y="3975"/>
                      <a:pt x="1441" y="3918"/>
                    </a:cubicBezTo>
                    <a:cubicBezTo>
                      <a:pt x="807" y="3572"/>
                      <a:pt x="462" y="2938"/>
                      <a:pt x="462" y="2305"/>
                    </a:cubicBezTo>
                    <a:cubicBezTo>
                      <a:pt x="462" y="1959"/>
                      <a:pt x="577" y="1613"/>
                      <a:pt x="750" y="1325"/>
                    </a:cubicBezTo>
                    <a:cubicBezTo>
                      <a:pt x="873" y="1120"/>
                      <a:pt x="703" y="943"/>
                      <a:pt x="532" y="943"/>
                    </a:cubicBezTo>
                    <a:cubicBezTo>
                      <a:pt x="464" y="943"/>
                      <a:pt x="396" y="971"/>
                      <a:pt x="347" y="1037"/>
                    </a:cubicBezTo>
                    <a:cubicBezTo>
                      <a:pt x="116" y="1441"/>
                      <a:pt x="1" y="1844"/>
                      <a:pt x="1" y="2247"/>
                    </a:cubicBezTo>
                    <a:cubicBezTo>
                      <a:pt x="1" y="3111"/>
                      <a:pt x="404" y="3803"/>
                      <a:pt x="1096" y="4264"/>
                    </a:cubicBezTo>
                    <a:lnTo>
                      <a:pt x="1096" y="4494"/>
                    </a:lnTo>
                    <a:cubicBezTo>
                      <a:pt x="1096" y="4724"/>
                      <a:pt x="1211" y="4840"/>
                      <a:pt x="1326" y="4955"/>
                    </a:cubicBezTo>
                    <a:lnTo>
                      <a:pt x="1326" y="5358"/>
                    </a:lnTo>
                    <a:cubicBezTo>
                      <a:pt x="1326" y="5704"/>
                      <a:pt x="1672" y="6049"/>
                      <a:pt x="2017" y="6049"/>
                    </a:cubicBezTo>
                    <a:lnTo>
                      <a:pt x="2593" y="6049"/>
                    </a:lnTo>
                    <a:cubicBezTo>
                      <a:pt x="2939" y="6049"/>
                      <a:pt x="3285" y="5704"/>
                      <a:pt x="3285" y="5358"/>
                    </a:cubicBezTo>
                    <a:lnTo>
                      <a:pt x="3285" y="4897"/>
                    </a:lnTo>
                    <a:cubicBezTo>
                      <a:pt x="3400" y="4840"/>
                      <a:pt x="3515" y="4667"/>
                      <a:pt x="3515" y="4494"/>
                    </a:cubicBezTo>
                    <a:lnTo>
                      <a:pt x="3515" y="4264"/>
                    </a:lnTo>
                    <a:cubicBezTo>
                      <a:pt x="4207" y="3860"/>
                      <a:pt x="4610" y="3111"/>
                      <a:pt x="4610" y="2305"/>
                    </a:cubicBezTo>
                    <a:cubicBezTo>
                      <a:pt x="4610" y="1671"/>
                      <a:pt x="4379" y="1095"/>
                      <a:pt x="3918" y="634"/>
                    </a:cubicBezTo>
                    <a:cubicBezTo>
                      <a:pt x="3458" y="231"/>
                      <a:pt x="2881" y="0"/>
                      <a:pt x="2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1"/>
              <p:cNvSpPr/>
              <p:nvPr/>
            </p:nvSpPr>
            <p:spPr>
              <a:xfrm>
                <a:off x="5018375" y="2124025"/>
                <a:ext cx="60525" cy="54050"/>
              </a:xfrm>
              <a:custGeom>
                <a:rect b="b" l="l" r="r" t="t"/>
                <a:pathLst>
                  <a:path extrusionOk="0" h="2162" w="2421">
                    <a:moveTo>
                      <a:pt x="1210" y="706"/>
                    </a:moveTo>
                    <a:lnTo>
                      <a:pt x="1268" y="879"/>
                    </a:lnTo>
                    <a:cubicBezTo>
                      <a:pt x="1326" y="937"/>
                      <a:pt x="1383" y="994"/>
                      <a:pt x="1441" y="994"/>
                    </a:cubicBezTo>
                    <a:lnTo>
                      <a:pt x="1614" y="1052"/>
                    </a:lnTo>
                    <a:lnTo>
                      <a:pt x="1498" y="1167"/>
                    </a:lnTo>
                    <a:cubicBezTo>
                      <a:pt x="1441" y="1167"/>
                      <a:pt x="1383" y="1282"/>
                      <a:pt x="1441" y="1340"/>
                    </a:cubicBezTo>
                    <a:lnTo>
                      <a:pt x="1441" y="1513"/>
                    </a:lnTo>
                    <a:lnTo>
                      <a:pt x="1326" y="1455"/>
                    </a:lnTo>
                    <a:cubicBezTo>
                      <a:pt x="1268" y="1426"/>
                      <a:pt x="1225" y="1412"/>
                      <a:pt x="1189" y="1412"/>
                    </a:cubicBezTo>
                    <a:cubicBezTo>
                      <a:pt x="1153" y="1412"/>
                      <a:pt x="1124" y="1426"/>
                      <a:pt x="1095" y="1455"/>
                    </a:cubicBezTo>
                    <a:lnTo>
                      <a:pt x="922" y="1513"/>
                    </a:lnTo>
                    <a:lnTo>
                      <a:pt x="922" y="1513"/>
                    </a:lnTo>
                    <a:lnTo>
                      <a:pt x="980" y="1340"/>
                    </a:lnTo>
                    <a:cubicBezTo>
                      <a:pt x="980" y="1282"/>
                      <a:pt x="980" y="1225"/>
                      <a:pt x="922" y="1167"/>
                    </a:cubicBezTo>
                    <a:lnTo>
                      <a:pt x="807" y="1052"/>
                    </a:lnTo>
                    <a:lnTo>
                      <a:pt x="922" y="994"/>
                    </a:lnTo>
                    <a:cubicBezTo>
                      <a:pt x="1038" y="994"/>
                      <a:pt x="1095" y="937"/>
                      <a:pt x="1095" y="879"/>
                    </a:cubicBezTo>
                    <a:lnTo>
                      <a:pt x="1210" y="706"/>
                    </a:lnTo>
                    <a:close/>
                    <a:moveTo>
                      <a:pt x="1203" y="0"/>
                    </a:moveTo>
                    <a:cubicBezTo>
                      <a:pt x="1124" y="0"/>
                      <a:pt x="1038" y="44"/>
                      <a:pt x="980" y="130"/>
                    </a:cubicBezTo>
                    <a:lnTo>
                      <a:pt x="749" y="591"/>
                    </a:lnTo>
                    <a:lnTo>
                      <a:pt x="231" y="648"/>
                    </a:lnTo>
                    <a:cubicBezTo>
                      <a:pt x="58" y="648"/>
                      <a:pt x="1" y="937"/>
                      <a:pt x="116" y="1052"/>
                    </a:cubicBezTo>
                    <a:lnTo>
                      <a:pt x="519" y="1397"/>
                    </a:lnTo>
                    <a:lnTo>
                      <a:pt x="404" y="1916"/>
                    </a:lnTo>
                    <a:cubicBezTo>
                      <a:pt x="356" y="2058"/>
                      <a:pt x="504" y="2161"/>
                      <a:pt x="654" y="2161"/>
                    </a:cubicBezTo>
                    <a:cubicBezTo>
                      <a:pt x="686" y="2161"/>
                      <a:pt x="719" y="2157"/>
                      <a:pt x="749" y="2146"/>
                    </a:cubicBezTo>
                    <a:lnTo>
                      <a:pt x="1210" y="1916"/>
                    </a:lnTo>
                    <a:lnTo>
                      <a:pt x="1614" y="2146"/>
                    </a:lnTo>
                    <a:cubicBezTo>
                      <a:pt x="1644" y="2157"/>
                      <a:pt x="1677" y="2161"/>
                      <a:pt x="1709" y="2161"/>
                    </a:cubicBezTo>
                    <a:cubicBezTo>
                      <a:pt x="1859" y="2161"/>
                      <a:pt x="2007" y="2058"/>
                      <a:pt x="1959" y="1916"/>
                    </a:cubicBezTo>
                    <a:lnTo>
                      <a:pt x="1902" y="1397"/>
                    </a:lnTo>
                    <a:lnTo>
                      <a:pt x="2247" y="1052"/>
                    </a:lnTo>
                    <a:cubicBezTo>
                      <a:pt x="2420" y="879"/>
                      <a:pt x="2305" y="648"/>
                      <a:pt x="2132" y="648"/>
                    </a:cubicBezTo>
                    <a:lnTo>
                      <a:pt x="1614" y="591"/>
                    </a:lnTo>
                    <a:lnTo>
                      <a:pt x="1383" y="130"/>
                    </a:lnTo>
                    <a:cubicBezTo>
                      <a:pt x="1354" y="44"/>
                      <a:pt x="1282" y="0"/>
                      <a:pt x="1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8" name="Google Shape;338;p31"/>
          <p:cNvGrpSpPr/>
          <p:nvPr/>
        </p:nvGrpSpPr>
        <p:grpSpPr>
          <a:xfrm>
            <a:off x="5374953" y="1290096"/>
            <a:ext cx="707400" cy="707400"/>
            <a:chOff x="5374953" y="1883746"/>
            <a:chExt cx="707400" cy="707400"/>
          </a:xfrm>
        </p:grpSpPr>
        <p:sp>
          <p:nvSpPr>
            <p:cNvPr id="339" name="Google Shape;339;p31"/>
            <p:cNvSpPr/>
            <p:nvPr/>
          </p:nvSpPr>
          <p:spPr>
            <a:xfrm rot="5400000">
              <a:off x="5374953" y="1883746"/>
              <a:ext cx="707400" cy="707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0" name="Google Shape;340;p31"/>
            <p:cNvGrpSpPr/>
            <p:nvPr/>
          </p:nvGrpSpPr>
          <p:grpSpPr>
            <a:xfrm>
              <a:off x="5527725" y="2036525"/>
              <a:ext cx="401850" cy="401850"/>
              <a:chOff x="4270875" y="2075425"/>
              <a:chExt cx="401850" cy="401850"/>
            </a:xfrm>
          </p:grpSpPr>
          <p:sp>
            <p:nvSpPr>
              <p:cNvPr id="341" name="Google Shape;341;p31"/>
              <p:cNvSpPr/>
              <p:nvPr/>
            </p:nvSpPr>
            <p:spPr>
              <a:xfrm>
                <a:off x="4472525" y="2370000"/>
                <a:ext cx="33150" cy="61900"/>
              </a:xfrm>
              <a:custGeom>
                <a:rect b="b" l="l" r="r" t="t"/>
                <a:pathLst>
                  <a:path extrusionOk="0" h="2476" w="1326">
                    <a:moveTo>
                      <a:pt x="662" y="0"/>
                    </a:moveTo>
                    <a:cubicBezTo>
                      <a:pt x="587" y="0"/>
                      <a:pt x="509" y="46"/>
                      <a:pt x="461" y="142"/>
                    </a:cubicBezTo>
                    <a:lnTo>
                      <a:pt x="403" y="200"/>
                    </a:lnTo>
                    <a:lnTo>
                      <a:pt x="403" y="258"/>
                    </a:lnTo>
                    <a:cubicBezTo>
                      <a:pt x="230" y="315"/>
                      <a:pt x="115" y="488"/>
                      <a:pt x="58" y="661"/>
                    </a:cubicBezTo>
                    <a:cubicBezTo>
                      <a:pt x="58" y="891"/>
                      <a:pt x="115" y="1064"/>
                      <a:pt x="230" y="1179"/>
                    </a:cubicBezTo>
                    <a:cubicBezTo>
                      <a:pt x="403" y="1295"/>
                      <a:pt x="576" y="1352"/>
                      <a:pt x="749" y="1410"/>
                    </a:cubicBezTo>
                    <a:cubicBezTo>
                      <a:pt x="749" y="1410"/>
                      <a:pt x="864" y="1467"/>
                      <a:pt x="807" y="1583"/>
                    </a:cubicBezTo>
                    <a:cubicBezTo>
                      <a:pt x="807" y="1640"/>
                      <a:pt x="749" y="1698"/>
                      <a:pt x="634" y="1698"/>
                    </a:cubicBezTo>
                    <a:cubicBezTo>
                      <a:pt x="519" y="1698"/>
                      <a:pt x="461" y="1698"/>
                      <a:pt x="403" y="1640"/>
                    </a:cubicBezTo>
                    <a:cubicBezTo>
                      <a:pt x="356" y="1616"/>
                      <a:pt x="308" y="1602"/>
                      <a:pt x="260" y="1602"/>
                    </a:cubicBezTo>
                    <a:cubicBezTo>
                      <a:pt x="193" y="1602"/>
                      <a:pt x="125" y="1630"/>
                      <a:pt x="58" y="1698"/>
                    </a:cubicBezTo>
                    <a:cubicBezTo>
                      <a:pt x="0" y="1813"/>
                      <a:pt x="0" y="1986"/>
                      <a:pt x="115" y="2044"/>
                    </a:cubicBezTo>
                    <a:cubicBezTo>
                      <a:pt x="230" y="2101"/>
                      <a:pt x="346" y="2159"/>
                      <a:pt x="403" y="2159"/>
                    </a:cubicBezTo>
                    <a:lnTo>
                      <a:pt x="403" y="2216"/>
                    </a:lnTo>
                    <a:cubicBezTo>
                      <a:pt x="403" y="2389"/>
                      <a:pt x="519" y="2476"/>
                      <a:pt x="634" y="2476"/>
                    </a:cubicBezTo>
                    <a:cubicBezTo>
                      <a:pt x="749" y="2476"/>
                      <a:pt x="864" y="2389"/>
                      <a:pt x="864" y="2216"/>
                    </a:cubicBezTo>
                    <a:lnTo>
                      <a:pt x="864" y="2159"/>
                    </a:lnTo>
                    <a:cubicBezTo>
                      <a:pt x="1095" y="2044"/>
                      <a:pt x="1267" y="1871"/>
                      <a:pt x="1267" y="1640"/>
                    </a:cubicBezTo>
                    <a:cubicBezTo>
                      <a:pt x="1325" y="1352"/>
                      <a:pt x="1210" y="1064"/>
                      <a:pt x="922" y="1007"/>
                    </a:cubicBezTo>
                    <a:cubicBezTo>
                      <a:pt x="749" y="949"/>
                      <a:pt x="634" y="891"/>
                      <a:pt x="519" y="834"/>
                    </a:cubicBezTo>
                    <a:cubicBezTo>
                      <a:pt x="519" y="776"/>
                      <a:pt x="519" y="718"/>
                      <a:pt x="576" y="718"/>
                    </a:cubicBezTo>
                    <a:cubicBezTo>
                      <a:pt x="615" y="699"/>
                      <a:pt x="653" y="693"/>
                      <a:pt x="687" y="693"/>
                    </a:cubicBezTo>
                    <a:cubicBezTo>
                      <a:pt x="755" y="693"/>
                      <a:pt x="807" y="718"/>
                      <a:pt x="807" y="718"/>
                    </a:cubicBezTo>
                    <a:cubicBezTo>
                      <a:pt x="856" y="755"/>
                      <a:pt x="905" y="771"/>
                      <a:pt x="950" y="771"/>
                    </a:cubicBezTo>
                    <a:cubicBezTo>
                      <a:pt x="1117" y="771"/>
                      <a:pt x="1231" y="554"/>
                      <a:pt x="1095" y="373"/>
                    </a:cubicBezTo>
                    <a:cubicBezTo>
                      <a:pt x="1095" y="315"/>
                      <a:pt x="979" y="258"/>
                      <a:pt x="864" y="258"/>
                    </a:cubicBezTo>
                    <a:cubicBezTo>
                      <a:pt x="864" y="90"/>
                      <a:pt x="766" y="0"/>
                      <a:pt x="6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31"/>
              <p:cNvSpPr/>
              <p:nvPr/>
            </p:nvSpPr>
            <p:spPr>
              <a:xfrm>
                <a:off x="4605025" y="2209725"/>
                <a:ext cx="33150" cy="62675"/>
              </a:xfrm>
              <a:custGeom>
                <a:rect b="b" l="l" r="r" t="t"/>
                <a:pathLst>
                  <a:path extrusionOk="0" h="2507" w="1326">
                    <a:moveTo>
                      <a:pt x="663" y="0"/>
                    </a:moveTo>
                    <a:cubicBezTo>
                      <a:pt x="533" y="0"/>
                      <a:pt x="403" y="72"/>
                      <a:pt x="403" y="216"/>
                    </a:cubicBezTo>
                    <a:lnTo>
                      <a:pt x="403" y="274"/>
                    </a:lnTo>
                    <a:cubicBezTo>
                      <a:pt x="231" y="389"/>
                      <a:pt x="115" y="504"/>
                      <a:pt x="58" y="735"/>
                    </a:cubicBezTo>
                    <a:cubicBezTo>
                      <a:pt x="58" y="908"/>
                      <a:pt x="115" y="1138"/>
                      <a:pt x="231" y="1196"/>
                    </a:cubicBezTo>
                    <a:cubicBezTo>
                      <a:pt x="403" y="1311"/>
                      <a:pt x="576" y="1368"/>
                      <a:pt x="749" y="1484"/>
                    </a:cubicBezTo>
                    <a:cubicBezTo>
                      <a:pt x="749" y="1484"/>
                      <a:pt x="864" y="1484"/>
                      <a:pt x="864" y="1599"/>
                    </a:cubicBezTo>
                    <a:cubicBezTo>
                      <a:pt x="807" y="1656"/>
                      <a:pt x="807" y="1772"/>
                      <a:pt x="634" y="1772"/>
                    </a:cubicBezTo>
                    <a:cubicBezTo>
                      <a:pt x="519" y="1772"/>
                      <a:pt x="519" y="1772"/>
                      <a:pt x="403" y="1714"/>
                    </a:cubicBezTo>
                    <a:cubicBezTo>
                      <a:pt x="355" y="1665"/>
                      <a:pt x="306" y="1648"/>
                      <a:pt x="257" y="1648"/>
                    </a:cubicBezTo>
                    <a:cubicBezTo>
                      <a:pt x="191" y="1648"/>
                      <a:pt x="124" y="1681"/>
                      <a:pt x="58" y="1714"/>
                    </a:cubicBezTo>
                    <a:cubicBezTo>
                      <a:pt x="0" y="1829"/>
                      <a:pt x="0" y="2002"/>
                      <a:pt x="115" y="2117"/>
                    </a:cubicBezTo>
                    <a:cubicBezTo>
                      <a:pt x="231" y="2175"/>
                      <a:pt x="346" y="2175"/>
                      <a:pt x="403" y="2233"/>
                    </a:cubicBezTo>
                    <a:lnTo>
                      <a:pt x="403" y="2290"/>
                    </a:lnTo>
                    <a:cubicBezTo>
                      <a:pt x="403" y="2434"/>
                      <a:pt x="519" y="2506"/>
                      <a:pt x="634" y="2506"/>
                    </a:cubicBezTo>
                    <a:cubicBezTo>
                      <a:pt x="749" y="2506"/>
                      <a:pt x="864" y="2434"/>
                      <a:pt x="864" y="2290"/>
                    </a:cubicBezTo>
                    <a:lnTo>
                      <a:pt x="864" y="2175"/>
                    </a:lnTo>
                    <a:cubicBezTo>
                      <a:pt x="1095" y="2117"/>
                      <a:pt x="1268" y="1945"/>
                      <a:pt x="1325" y="1714"/>
                    </a:cubicBezTo>
                    <a:cubicBezTo>
                      <a:pt x="1325" y="1426"/>
                      <a:pt x="1210" y="1138"/>
                      <a:pt x="922" y="1023"/>
                    </a:cubicBezTo>
                    <a:cubicBezTo>
                      <a:pt x="807" y="1023"/>
                      <a:pt x="634" y="965"/>
                      <a:pt x="519" y="850"/>
                    </a:cubicBezTo>
                    <a:cubicBezTo>
                      <a:pt x="519" y="850"/>
                      <a:pt x="576" y="792"/>
                      <a:pt x="576" y="735"/>
                    </a:cubicBezTo>
                    <a:cubicBezTo>
                      <a:pt x="749" y="735"/>
                      <a:pt x="807" y="792"/>
                      <a:pt x="807" y="792"/>
                    </a:cubicBezTo>
                    <a:cubicBezTo>
                      <a:pt x="856" y="829"/>
                      <a:pt x="905" y="845"/>
                      <a:pt x="951" y="845"/>
                    </a:cubicBezTo>
                    <a:cubicBezTo>
                      <a:pt x="1120" y="845"/>
                      <a:pt x="1243" y="628"/>
                      <a:pt x="1152" y="447"/>
                    </a:cubicBezTo>
                    <a:cubicBezTo>
                      <a:pt x="1095" y="389"/>
                      <a:pt x="980" y="331"/>
                      <a:pt x="922" y="274"/>
                    </a:cubicBezTo>
                    <a:lnTo>
                      <a:pt x="922" y="216"/>
                    </a:lnTo>
                    <a:cubicBezTo>
                      <a:pt x="922" y="72"/>
                      <a:pt x="792" y="0"/>
                      <a:pt x="6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31"/>
              <p:cNvSpPr/>
              <p:nvPr/>
            </p:nvSpPr>
            <p:spPr>
              <a:xfrm>
                <a:off x="4476825" y="2096300"/>
                <a:ext cx="34600" cy="63400"/>
              </a:xfrm>
              <a:custGeom>
                <a:rect b="b" l="l" r="r" t="t"/>
                <a:pathLst>
                  <a:path extrusionOk="0" h="2536" w="1384">
                    <a:moveTo>
                      <a:pt x="692" y="0"/>
                    </a:moveTo>
                    <a:cubicBezTo>
                      <a:pt x="577" y="0"/>
                      <a:pt x="462" y="87"/>
                      <a:pt x="462" y="260"/>
                    </a:cubicBezTo>
                    <a:lnTo>
                      <a:pt x="462" y="317"/>
                    </a:lnTo>
                    <a:cubicBezTo>
                      <a:pt x="289" y="375"/>
                      <a:pt x="174" y="548"/>
                      <a:pt x="116" y="720"/>
                    </a:cubicBezTo>
                    <a:cubicBezTo>
                      <a:pt x="58" y="951"/>
                      <a:pt x="174" y="1124"/>
                      <a:pt x="289" y="1239"/>
                    </a:cubicBezTo>
                    <a:cubicBezTo>
                      <a:pt x="404" y="1354"/>
                      <a:pt x="635" y="1412"/>
                      <a:pt x="807" y="1469"/>
                    </a:cubicBezTo>
                    <a:cubicBezTo>
                      <a:pt x="807" y="1469"/>
                      <a:pt x="865" y="1527"/>
                      <a:pt x="865" y="1642"/>
                    </a:cubicBezTo>
                    <a:cubicBezTo>
                      <a:pt x="865" y="1700"/>
                      <a:pt x="807" y="1757"/>
                      <a:pt x="692" y="1757"/>
                    </a:cubicBezTo>
                    <a:cubicBezTo>
                      <a:pt x="577" y="1757"/>
                      <a:pt x="519" y="1757"/>
                      <a:pt x="462" y="1700"/>
                    </a:cubicBezTo>
                    <a:cubicBezTo>
                      <a:pt x="414" y="1676"/>
                      <a:pt x="356" y="1662"/>
                      <a:pt x="301" y="1662"/>
                    </a:cubicBezTo>
                    <a:cubicBezTo>
                      <a:pt x="223" y="1662"/>
                      <a:pt x="150" y="1690"/>
                      <a:pt x="116" y="1757"/>
                    </a:cubicBezTo>
                    <a:cubicBezTo>
                      <a:pt x="1" y="1873"/>
                      <a:pt x="58" y="2046"/>
                      <a:pt x="174" y="2103"/>
                    </a:cubicBezTo>
                    <a:cubicBezTo>
                      <a:pt x="289" y="2161"/>
                      <a:pt x="347" y="2218"/>
                      <a:pt x="462" y="2218"/>
                    </a:cubicBezTo>
                    <a:lnTo>
                      <a:pt x="462" y="2276"/>
                    </a:lnTo>
                    <a:cubicBezTo>
                      <a:pt x="462" y="2449"/>
                      <a:pt x="577" y="2535"/>
                      <a:pt x="692" y="2535"/>
                    </a:cubicBezTo>
                    <a:cubicBezTo>
                      <a:pt x="807" y="2535"/>
                      <a:pt x="923" y="2449"/>
                      <a:pt x="923" y="2276"/>
                    </a:cubicBezTo>
                    <a:lnTo>
                      <a:pt x="923" y="2218"/>
                    </a:lnTo>
                    <a:cubicBezTo>
                      <a:pt x="1153" y="2103"/>
                      <a:pt x="1268" y="1930"/>
                      <a:pt x="1326" y="1700"/>
                    </a:cubicBezTo>
                    <a:cubicBezTo>
                      <a:pt x="1384" y="1412"/>
                      <a:pt x="1211" y="1124"/>
                      <a:pt x="923" y="1066"/>
                    </a:cubicBezTo>
                    <a:cubicBezTo>
                      <a:pt x="807" y="1009"/>
                      <a:pt x="635" y="951"/>
                      <a:pt x="577" y="893"/>
                    </a:cubicBezTo>
                    <a:cubicBezTo>
                      <a:pt x="577" y="836"/>
                      <a:pt x="577" y="778"/>
                      <a:pt x="635" y="778"/>
                    </a:cubicBezTo>
                    <a:cubicBezTo>
                      <a:pt x="673" y="759"/>
                      <a:pt x="711" y="752"/>
                      <a:pt x="746" y="752"/>
                    </a:cubicBezTo>
                    <a:cubicBezTo>
                      <a:pt x="814" y="752"/>
                      <a:pt x="865" y="778"/>
                      <a:pt x="865" y="778"/>
                    </a:cubicBezTo>
                    <a:cubicBezTo>
                      <a:pt x="902" y="815"/>
                      <a:pt x="944" y="831"/>
                      <a:pt x="986" y="831"/>
                    </a:cubicBezTo>
                    <a:cubicBezTo>
                      <a:pt x="1140" y="831"/>
                      <a:pt x="1289" y="614"/>
                      <a:pt x="1153" y="432"/>
                    </a:cubicBezTo>
                    <a:cubicBezTo>
                      <a:pt x="1095" y="375"/>
                      <a:pt x="1038" y="317"/>
                      <a:pt x="923" y="317"/>
                    </a:cubicBezTo>
                    <a:lnTo>
                      <a:pt x="923" y="260"/>
                    </a:lnTo>
                    <a:cubicBezTo>
                      <a:pt x="923" y="87"/>
                      <a:pt x="807" y="0"/>
                      <a:pt x="6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31"/>
              <p:cNvSpPr/>
              <p:nvPr/>
            </p:nvSpPr>
            <p:spPr>
              <a:xfrm>
                <a:off x="4306875" y="2162200"/>
                <a:ext cx="33150" cy="62675"/>
              </a:xfrm>
              <a:custGeom>
                <a:rect b="b" l="l" r="r" t="t"/>
                <a:pathLst>
                  <a:path extrusionOk="0" h="2507" w="1326">
                    <a:moveTo>
                      <a:pt x="634" y="0"/>
                    </a:moveTo>
                    <a:cubicBezTo>
                      <a:pt x="519" y="0"/>
                      <a:pt x="404" y="72"/>
                      <a:pt x="404" y="216"/>
                    </a:cubicBezTo>
                    <a:lnTo>
                      <a:pt x="404" y="274"/>
                    </a:lnTo>
                    <a:cubicBezTo>
                      <a:pt x="231" y="389"/>
                      <a:pt x="116" y="562"/>
                      <a:pt x="58" y="735"/>
                    </a:cubicBezTo>
                    <a:cubicBezTo>
                      <a:pt x="58" y="907"/>
                      <a:pt x="116" y="1138"/>
                      <a:pt x="231" y="1253"/>
                    </a:cubicBezTo>
                    <a:cubicBezTo>
                      <a:pt x="346" y="1311"/>
                      <a:pt x="577" y="1426"/>
                      <a:pt x="750" y="1484"/>
                    </a:cubicBezTo>
                    <a:cubicBezTo>
                      <a:pt x="750" y="1484"/>
                      <a:pt x="865" y="1484"/>
                      <a:pt x="807" y="1599"/>
                    </a:cubicBezTo>
                    <a:cubicBezTo>
                      <a:pt x="807" y="1656"/>
                      <a:pt x="750" y="1772"/>
                      <a:pt x="634" y="1772"/>
                    </a:cubicBezTo>
                    <a:cubicBezTo>
                      <a:pt x="519" y="1772"/>
                      <a:pt x="462" y="1772"/>
                      <a:pt x="404" y="1714"/>
                    </a:cubicBezTo>
                    <a:cubicBezTo>
                      <a:pt x="346" y="1685"/>
                      <a:pt x="289" y="1671"/>
                      <a:pt x="231" y="1671"/>
                    </a:cubicBezTo>
                    <a:cubicBezTo>
                      <a:pt x="174" y="1671"/>
                      <a:pt x="116" y="1685"/>
                      <a:pt x="58" y="1714"/>
                    </a:cubicBezTo>
                    <a:cubicBezTo>
                      <a:pt x="1" y="1829"/>
                      <a:pt x="1" y="2002"/>
                      <a:pt x="116" y="2117"/>
                    </a:cubicBezTo>
                    <a:cubicBezTo>
                      <a:pt x="231" y="2175"/>
                      <a:pt x="289" y="2232"/>
                      <a:pt x="404" y="2232"/>
                    </a:cubicBezTo>
                    <a:lnTo>
                      <a:pt x="404" y="2290"/>
                    </a:lnTo>
                    <a:cubicBezTo>
                      <a:pt x="404" y="2434"/>
                      <a:pt x="519" y="2506"/>
                      <a:pt x="634" y="2506"/>
                    </a:cubicBezTo>
                    <a:cubicBezTo>
                      <a:pt x="750" y="2506"/>
                      <a:pt x="865" y="2434"/>
                      <a:pt x="865" y="2290"/>
                    </a:cubicBezTo>
                    <a:lnTo>
                      <a:pt x="865" y="2175"/>
                    </a:lnTo>
                    <a:cubicBezTo>
                      <a:pt x="1095" y="2117"/>
                      <a:pt x="1268" y="1944"/>
                      <a:pt x="1268" y="1714"/>
                    </a:cubicBezTo>
                    <a:cubicBezTo>
                      <a:pt x="1326" y="1426"/>
                      <a:pt x="1153" y="1138"/>
                      <a:pt x="865" y="1023"/>
                    </a:cubicBezTo>
                    <a:cubicBezTo>
                      <a:pt x="750" y="1023"/>
                      <a:pt x="634" y="965"/>
                      <a:pt x="519" y="850"/>
                    </a:cubicBezTo>
                    <a:cubicBezTo>
                      <a:pt x="519" y="850"/>
                      <a:pt x="519" y="792"/>
                      <a:pt x="577" y="735"/>
                    </a:cubicBezTo>
                    <a:cubicBezTo>
                      <a:pt x="692" y="735"/>
                      <a:pt x="807" y="792"/>
                      <a:pt x="807" y="792"/>
                    </a:cubicBezTo>
                    <a:cubicBezTo>
                      <a:pt x="844" y="829"/>
                      <a:pt x="886" y="845"/>
                      <a:pt x="928" y="845"/>
                    </a:cubicBezTo>
                    <a:cubicBezTo>
                      <a:pt x="1082" y="845"/>
                      <a:pt x="1231" y="628"/>
                      <a:pt x="1095" y="447"/>
                    </a:cubicBezTo>
                    <a:cubicBezTo>
                      <a:pt x="1038" y="389"/>
                      <a:pt x="980" y="331"/>
                      <a:pt x="865" y="274"/>
                    </a:cubicBezTo>
                    <a:lnTo>
                      <a:pt x="865" y="216"/>
                    </a:lnTo>
                    <a:cubicBezTo>
                      <a:pt x="865" y="72"/>
                      <a:pt x="750" y="0"/>
                      <a:pt x="6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31"/>
              <p:cNvSpPr/>
              <p:nvPr/>
            </p:nvSpPr>
            <p:spPr>
              <a:xfrm>
                <a:off x="4270875" y="2075425"/>
                <a:ext cx="401850" cy="401850"/>
              </a:xfrm>
              <a:custGeom>
                <a:rect b="b" l="l" r="r" t="t"/>
                <a:pathLst>
                  <a:path extrusionOk="0" h="16074" w="16074">
                    <a:moveTo>
                      <a:pt x="8988" y="461"/>
                    </a:moveTo>
                    <a:cubicBezTo>
                      <a:pt x="9852" y="461"/>
                      <a:pt x="10543" y="1210"/>
                      <a:pt x="10543" y="2074"/>
                    </a:cubicBezTo>
                    <a:cubicBezTo>
                      <a:pt x="10543" y="2938"/>
                      <a:pt x="9852" y="3687"/>
                      <a:pt x="8988" y="3687"/>
                    </a:cubicBezTo>
                    <a:cubicBezTo>
                      <a:pt x="8066" y="3687"/>
                      <a:pt x="7375" y="2938"/>
                      <a:pt x="7375" y="2074"/>
                    </a:cubicBezTo>
                    <a:cubicBezTo>
                      <a:pt x="7375" y="1210"/>
                      <a:pt x="8066" y="461"/>
                      <a:pt x="8988" y="461"/>
                    </a:cubicBezTo>
                    <a:close/>
                    <a:moveTo>
                      <a:pt x="14058" y="5012"/>
                    </a:moveTo>
                    <a:cubicBezTo>
                      <a:pt x="14922" y="5012"/>
                      <a:pt x="15613" y="5703"/>
                      <a:pt x="15613" y="6568"/>
                    </a:cubicBezTo>
                    <a:cubicBezTo>
                      <a:pt x="15613" y="7489"/>
                      <a:pt x="14922" y="8181"/>
                      <a:pt x="14058" y="8181"/>
                    </a:cubicBezTo>
                    <a:cubicBezTo>
                      <a:pt x="13136" y="8181"/>
                      <a:pt x="12444" y="7489"/>
                      <a:pt x="12444" y="6568"/>
                    </a:cubicBezTo>
                    <a:cubicBezTo>
                      <a:pt x="12444" y="5703"/>
                      <a:pt x="13136" y="5012"/>
                      <a:pt x="14058" y="5012"/>
                    </a:cubicBezTo>
                    <a:close/>
                    <a:moveTo>
                      <a:pt x="11004" y="2535"/>
                    </a:moveTo>
                    <a:cubicBezTo>
                      <a:pt x="12041" y="2996"/>
                      <a:pt x="12905" y="3687"/>
                      <a:pt x="13654" y="4551"/>
                    </a:cubicBezTo>
                    <a:cubicBezTo>
                      <a:pt x="12675" y="4782"/>
                      <a:pt x="11984" y="5588"/>
                      <a:pt x="11984" y="6568"/>
                    </a:cubicBezTo>
                    <a:cubicBezTo>
                      <a:pt x="11984" y="7720"/>
                      <a:pt x="12905" y="8642"/>
                      <a:pt x="14058" y="8642"/>
                    </a:cubicBezTo>
                    <a:cubicBezTo>
                      <a:pt x="14403" y="8642"/>
                      <a:pt x="14806" y="8526"/>
                      <a:pt x="15095" y="8354"/>
                    </a:cubicBezTo>
                    <a:lnTo>
                      <a:pt x="15095" y="8354"/>
                    </a:lnTo>
                    <a:cubicBezTo>
                      <a:pt x="15152" y="8987"/>
                      <a:pt x="15095" y="9563"/>
                      <a:pt x="14979" y="10197"/>
                    </a:cubicBezTo>
                    <a:lnTo>
                      <a:pt x="13078" y="9621"/>
                    </a:lnTo>
                    <a:lnTo>
                      <a:pt x="13021" y="9621"/>
                    </a:lnTo>
                    <a:cubicBezTo>
                      <a:pt x="12560" y="9506"/>
                      <a:pt x="12156" y="9160"/>
                      <a:pt x="11811" y="8757"/>
                    </a:cubicBezTo>
                    <a:cubicBezTo>
                      <a:pt x="11413" y="8319"/>
                      <a:pt x="11097" y="8129"/>
                      <a:pt x="10675" y="8129"/>
                    </a:cubicBezTo>
                    <a:cubicBezTo>
                      <a:pt x="10485" y="8129"/>
                      <a:pt x="10274" y="8167"/>
                      <a:pt x="10025" y="8238"/>
                    </a:cubicBezTo>
                    <a:cubicBezTo>
                      <a:pt x="9712" y="8372"/>
                      <a:pt x="9296" y="8506"/>
                      <a:pt x="8991" y="8506"/>
                    </a:cubicBezTo>
                    <a:cubicBezTo>
                      <a:pt x="8902" y="8506"/>
                      <a:pt x="8822" y="8495"/>
                      <a:pt x="8757" y="8469"/>
                    </a:cubicBezTo>
                    <a:cubicBezTo>
                      <a:pt x="8527" y="8411"/>
                      <a:pt x="8412" y="8296"/>
                      <a:pt x="8354" y="8123"/>
                    </a:cubicBezTo>
                    <a:cubicBezTo>
                      <a:pt x="8066" y="7489"/>
                      <a:pt x="8815" y="6107"/>
                      <a:pt x="9218" y="5415"/>
                    </a:cubicBezTo>
                    <a:cubicBezTo>
                      <a:pt x="9506" y="4897"/>
                      <a:pt x="9737" y="4378"/>
                      <a:pt x="9852" y="3918"/>
                    </a:cubicBezTo>
                    <a:cubicBezTo>
                      <a:pt x="10428" y="3687"/>
                      <a:pt x="10831" y="3169"/>
                      <a:pt x="11004" y="2535"/>
                    </a:cubicBezTo>
                    <a:close/>
                    <a:moveTo>
                      <a:pt x="4379" y="7835"/>
                    </a:moveTo>
                    <a:cubicBezTo>
                      <a:pt x="5301" y="7835"/>
                      <a:pt x="5992" y="8526"/>
                      <a:pt x="5992" y="9391"/>
                    </a:cubicBezTo>
                    <a:cubicBezTo>
                      <a:pt x="5992" y="10312"/>
                      <a:pt x="5301" y="11004"/>
                      <a:pt x="4379" y="11004"/>
                    </a:cubicBezTo>
                    <a:cubicBezTo>
                      <a:pt x="3515" y="11004"/>
                      <a:pt x="2823" y="10312"/>
                      <a:pt x="2823" y="9391"/>
                    </a:cubicBezTo>
                    <a:cubicBezTo>
                      <a:pt x="2823" y="8526"/>
                      <a:pt x="3515" y="7835"/>
                      <a:pt x="4379" y="7835"/>
                    </a:cubicBezTo>
                    <a:close/>
                    <a:moveTo>
                      <a:pt x="4033" y="4033"/>
                    </a:moveTo>
                    <a:lnTo>
                      <a:pt x="4033" y="4033"/>
                    </a:lnTo>
                    <a:cubicBezTo>
                      <a:pt x="4437" y="4090"/>
                      <a:pt x="4782" y="4263"/>
                      <a:pt x="4955" y="4551"/>
                    </a:cubicBezTo>
                    <a:cubicBezTo>
                      <a:pt x="5128" y="4724"/>
                      <a:pt x="5128" y="5012"/>
                      <a:pt x="5013" y="5300"/>
                    </a:cubicBezTo>
                    <a:cubicBezTo>
                      <a:pt x="4897" y="5761"/>
                      <a:pt x="4552" y="6625"/>
                      <a:pt x="4264" y="7374"/>
                    </a:cubicBezTo>
                    <a:cubicBezTo>
                      <a:pt x="3169" y="7432"/>
                      <a:pt x="2305" y="8296"/>
                      <a:pt x="2305" y="9391"/>
                    </a:cubicBezTo>
                    <a:cubicBezTo>
                      <a:pt x="2305" y="9967"/>
                      <a:pt x="2535" y="10485"/>
                      <a:pt x="2939" y="10888"/>
                    </a:cubicBezTo>
                    <a:cubicBezTo>
                      <a:pt x="2535" y="11061"/>
                      <a:pt x="2247" y="11234"/>
                      <a:pt x="2017" y="11464"/>
                    </a:cubicBezTo>
                    <a:cubicBezTo>
                      <a:pt x="1671" y="10716"/>
                      <a:pt x="1498" y="9909"/>
                      <a:pt x="1498" y="9045"/>
                    </a:cubicBezTo>
                    <a:cubicBezTo>
                      <a:pt x="1441" y="8238"/>
                      <a:pt x="1556" y="7489"/>
                      <a:pt x="1786" y="6740"/>
                    </a:cubicBezTo>
                    <a:lnTo>
                      <a:pt x="2074" y="6740"/>
                    </a:lnTo>
                    <a:cubicBezTo>
                      <a:pt x="3227" y="6740"/>
                      <a:pt x="4148" y="5819"/>
                      <a:pt x="4148" y="4724"/>
                    </a:cubicBezTo>
                    <a:cubicBezTo>
                      <a:pt x="4148" y="4494"/>
                      <a:pt x="4148" y="4263"/>
                      <a:pt x="4033" y="4033"/>
                    </a:cubicBezTo>
                    <a:close/>
                    <a:moveTo>
                      <a:pt x="8700" y="11349"/>
                    </a:moveTo>
                    <a:cubicBezTo>
                      <a:pt x="9622" y="11349"/>
                      <a:pt x="10313" y="12098"/>
                      <a:pt x="10313" y="12962"/>
                    </a:cubicBezTo>
                    <a:cubicBezTo>
                      <a:pt x="10313" y="13884"/>
                      <a:pt x="9622" y="14575"/>
                      <a:pt x="8700" y="14575"/>
                    </a:cubicBezTo>
                    <a:cubicBezTo>
                      <a:pt x="7836" y="14575"/>
                      <a:pt x="7144" y="13884"/>
                      <a:pt x="7144" y="12962"/>
                    </a:cubicBezTo>
                    <a:cubicBezTo>
                      <a:pt x="7144" y="12098"/>
                      <a:pt x="7836" y="11349"/>
                      <a:pt x="8700" y="11349"/>
                    </a:cubicBezTo>
                    <a:close/>
                    <a:moveTo>
                      <a:pt x="5144" y="13425"/>
                    </a:moveTo>
                    <a:cubicBezTo>
                      <a:pt x="5245" y="13425"/>
                      <a:pt x="5340" y="13520"/>
                      <a:pt x="5474" y="13654"/>
                    </a:cubicBezTo>
                    <a:cubicBezTo>
                      <a:pt x="5823" y="13959"/>
                      <a:pt x="6139" y="14099"/>
                      <a:pt x="6547" y="14099"/>
                    </a:cubicBezTo>
                    <a:cubicBezTo>
                      <a:pt x="6677" y="14099"/>
                      <a:pt x="6818" y="14085"/>
                      <a:pt x="6971" y="14057"/>
                    </a:cubicBezTo>
                    <a:cubicBezTo>
                      <a:pt x="7317" y="14633"/>
                      <a:pt x="7951" y="15036"/>
                      <a:pt x="8700" y="15036"/>
                    </a:cubicBezTo>
                    <a:cubicBezTo>
                      <a:pt x="9045" y="15036"/>
                      <a:pt x="9391" y="14979"/>
                      <a:pt x="9679" y="14806"/>
                    </a:cubicBezTo>
                    <a:cubicBezTo>
                      <a:pt x="9910" y="14979"/>
                      <a:pt x="10198" y="15152"/>
                      <a:pt x="10486" y="15267"/>
                    </a:cubicBezTo>
                    <a:cubicBezTo>
                      <a:pt x="9766" y="15507"/>
                      <a:pt x="9005" y="15627"/>
                      <a:pt x="8239" y="15627"/>
                    </a:cubicBezTo>
                    <a:cubicBezTo>
                      <a:pt x="8085" y="15627"/>
                      <a:pt x="7932" y="15622"/>
                      <a:pt x="7778" y="15612"/>
                    </a:cubicBezTo>
                    <a:cubicBezTo>
                      <a:pt x="6511" y="15497"/>
                      <a:pt x="5301" y="15094"/>
                      <a:pt x="4264" y="14287"/>
                    </a:cubicBezTo>
                    <a:cubicBezTo>
                      <a:pt x="4494" y="14057"/>
                      <a:pt x="4667" y="13827"/>
                      <a:pt x="4897" y="13596"/>
                    </a:cubicBezTo>
                    <a:cubicBezTo>
                      <a:pt x="4994" y="13475"/>
                      <a:pt x="5071" y="13425"/>
                      <a:pt x="5144" y="13425"/>
                    </a:cubicBezTo>
                    <a:close/>
                    <a:moveTo>
                      <a:pt x="8930" y="0"/>
                    </a:moveTo>
                    <a:cubicBezTo>
                      <a:pt x="7951" y="0"/>
                      <a:pt x="7144" y="691"/>
                      <a:pt x="6914" y="1671"/>
                    </a:cubicBezTo>
                    <a:cubicBezTo>
                      <a:pt x="5704" y="1901"/>
                      <a:pt x="4494" y="2420"/>
                      <a:pt x="3572" y="3284"/>
                    </a:cubicBezTo>
                    <a:cubicBezTo>
                      <a:pt x="3169" y="2881"/>
                      <a:pt x="2651" y="2650"/>
                      <a:pt x="2074" y="2650"/>
                    </a:cubicBezTo>
                    <a:cubicBezTo>
                      <a:pt x="1671" y="2650"/>
                      <a:pt x="1268" y="2765"/>
                      <a:pt x="922" y="2996"/>
                    </a:cubicBezTo>
                    <a:cubicBezTo>
                      <a:pt x="731" y="3139"/>
                      <a:pt x="857" y="3441"/>
                      <a:pt x="1070" y="3441"/>
                    </a:cubicBezTo>
                    <a:cubicBezTo>
                      <a:pt x="1114" y="3441"/>
                      <a:pt x="1161" y="3428"/>
                      <a:pt x="1210" y="3399"/>
                    </a:cubicBezTo>
                    <a:cubicBezTo>
                      <a:pt x="1441" y="3226"/>
                      <a:pt x="1786" y="3111"/>
                      <a:pt x="2074" y="3111"/>
                    </a:cubicBezTo>
                    <a:cubicBezTo>
                      <a:pt x="2939" y="3111"/>
                      <a:pt x="3688" y="3802"/>
                      <a:pt x="3688" y="4724"/>
                    </a:cubicBezTo>
                    <a:cubicBezTo>
                      <a:pt x="3688" y="5588"/>
                      <a:pt x="2939" y="6280"/>
                      <a:pt x="2074" y="6280"/>
                    </a:cubicBezTo>
                    <a:cubicBezTo>
                      <a:pt x="1210" y="6280"/>
                      <a:pt x="461" y="5588"/>
                      <a:pt x="461" y="4724"/>
                    </a:cubicBezTo>
                    <a:cubicBezTo>
                      <a:pt x="461" y="4551"/>
                      <a:pt x="519" y="4378"/>
                      <a:pt x="519" y="4263"/>
                    </a:cubicBezTo>
                    <a:cubicBezTo>
                      <a:pt x="593" y="4079"/>
                      <a:pt x="431" y="3942"/>
                      <a:pt x="290" y="3942"/>
                    </a:cubicBezTo>
                    <a:cubicBezTo>
                      <a:pt x="210" y="3942"/>
                      <a:pt x="137" y="3986"/>
                      <a:pt x="116" y="4090"/>
                    </a:cubicBezTo>
                    <a:cubicBezTo>
                      <a:pt x="58" y="4321"/>
                      <a:pt x="0" y="4494"/>
                      <a:pt x="0" y="4724"/>
                    </a:cubicBezTo>
                    <a:cubicBezTo>
                      <a:pt x="0" y="5588"/>
                      <a:pt x="577" y="6337"/>
                      <a:pt x="1326" y="6625"/>
                    </a:cubicBezTo>
                    <a:cubicBezTo>
                      <a:pt x="1095" y="7432"/>
                      <a:pt x="980" y="8238"/>
                      <a:pt x="980" y="9045"/>
                    </a:cubicBezTo>
                    <a:cubicBezTo>
                      <a:pt x="1037" y="10716"/>
                      <a:pt x="1671" y="12271"/>
                      <a:pt x="2708" y="13538"/>
                    </a:cubicBezTo>
                    <a:cubicBezTo>
                      <a:pt x="4033" y="15036"/>
                      <a:pt x="5819" y="15958"/>
                      <a:pt x="7720" y="16073"/>
                    </a:cubicBezTo>
                    <a:lnTo>
                      <a:pt x="8239" y="16073"/>
                    </a:lnTo>
                    <a:cubicBezTo>
                      <a:pt x="10140" y="16073"/>
                      <a:pt x="11984" y="15382"/>
                      <a:pt x="13309" y="14115"/>
                    </a:cubicBezTo>
                    <a:cubicBezTo>
                      <a:pt x="13441" y="13938"/>
                      <a:pt x="13302" y="13693"/>
                      <a:pt x="13126" y="13693"/>
                    </a:cubicBezTo>
                    <a:cubicBezTo>
                      <a:pt x="13073" y="13693"/>
                      <a:pt x="13016" y="13715"/>
                      <a:pt x="12963" y="13769"/>
                    </a:cubicBezTo>
                    <a:cubicBezTo>
                      <a:pt x="12387" y="14287"/>
                      <a:pt x="11753" y="14691"/>
                      <a:pt x="11062" y="15036"/>
                    </a:cubicBezTo>
                    <a:cubicBezTo>
                      <a:pt x="10716" y="14864"/>
                      <a:pt x="10370" y="14691"/>
                      <a:pt x="10082" y="14518"/>
                    </a:cubicBezTo>
                    <a:cubicBezTo>
                      <a:pt x="10486" y="14115"/>
                      <a:pt x="10774" y="13596"/>
                      <a:pt x="10774" y="12962"/>
                    </a:cubicBezTo>
                    <a:cubicBezTo>
                      <a:pt x="10774" y="11810"/>
                      <a:pt x="9852" y="10888"/>
                      <a:pt x="8700" y="10888"/>
                    </a:cubicBezTo>
                    <a:cubicBezTo>
                      <a:pt x="7548" y="10888"/>
                      <a:pt x="6626" y="11810"/>
                      <a:pt x="6626" y="12962"/>
                    </a:cubicBezTo>
                    <a:cubicBezTo>
                      <a:pt x="6626" y="13193"/>
                      <a:pt x="6683" y="13423"/>
                      <a:pt x="6741" y="13596"/>
                    </a:cubicBezTo>
                    <a:cubicBezTo>
                      <a:pt x="6650" y="13609"/>
                      <a:pt x="6566" y="13616"/>
                      <a:pt x="6486" y="13616"/>
                    </a:cubicBezTo>
                    <a:cubicBezTo>
                      <a:pt x="6211" y="13616"/>
                      <a:pt x="5998" y="13531"/>
                      <a:pt x="5819" y="13308"/>
                    </a:cubicBezTo>
                    <a:cubicBezTo>
                      <a:pt x="5598" y="13087"/>
                      <a:pt x="5359" y="12952"/>
                      <a:pt x="5122" y="12952"/>
                    </a:cubicBezTo>
                    <a:cubicBezTo>
                      <a:pt x="4927" y="12952"/>
                      <a:pt x="4734" y="13043"/>
                      <a:pt x="4552" y="13250"/>
                    </a:cubicBezTo>
                    <a:cubicBezTo>
                      <a:pt x="4321" y="13481"/>
                      <a:pt x="4091" y="13769"/>
                      <a:pt x="3918" y="13999"/>
                    </a:cubicBezTo>
                    <a:cubicBezTo>
                      <a:pt x="3630" y="13769"/>
                      <a:pt x="3342" y="13481"/>
                      <a:pt x="3054" y="13193"/>
                    </a:cubicBezTo>
                    <a:cubicBezTo>
                      <a:pt x="2766" y="12790"/>
                      <a:pt x="2478" y="12386"/>
                      <a:pt x="2247" y="11925"/>
                    </a:cubicBezTo>
                    <a:cubicBezTo>
                      <a:pt x="2478" y="11580"/>
                      <a:pt x="2939" y="11349"/>
                      <a:pt x="3342" y="11234"/>
                    </a:cubicBezTo>
                    <a:cubicBezTo>
                      <a:pt x="3688" y="11407"/>
                      <a:pt x="4033" y="11464"/>
                      <a:pt x="4379" y="11464"/>
                    </a:cubicBezTo>
                    <a:cubicBezTo>
                      <a:pt x="5531" y="11464"/>
                      <a:pt x="6453" y="10543"/>
                      <a:pt x="6453" y="9448"/>
                    </a:cubicBezTo>
                    <a:cubicBezTo>
                      <a:pt x="6453" y="8411"/>
                      <a:pt x="5704" y="7547"/>
                      <a:pt x="4782" y="7374"/>
                    </a:cubicBezTo>
                    <a:cubicBezTo>
                      <a:pt x="5070" y="6683"/>
                      <a:pt x="5358" y="5876"/>
                      <a:pt x="5474" y="5473"/>
                    </a:cubicBezTo>
                    <a:cubicBezTo>
                      <a:pt x="5646" y="5012"/>
                      <a:pt x="5589" y="4609"/>
                      <a:pt x="5358" y="4263"/>
                    </a:cubicBezTo>
                    <a:cubicBezTo>
                      <a:pt x="5070" y="3860"/>
                      <a:pt x="4552" y="3629"/>
                      <a:pt x="3976" y="3572"/>
                    </a:cubicBezTo>
                    <a:cubicBezTo>
                      <a:pt x="4782" y="2823"/>
                      <a:pt x="5819" y="2362"/>
                      <a:pt x="6914" y="2132"/>
                    </a:cubicBezTo>
                    <a:cubicBezTo>
                      <a:pt x="6914" y="3226"/>
                      <a:pt x="7836" y="4148"/>
                      <a:pt x="8988" y="4148"/>
                    </a:cubicBezTo>
                    <a:cubicBezTo>
                      <a:pt x="9103" y="4148"/>
                      <a:pt x="9218" y="4148"/>
                      <a:pt x="9276" y="4090"/>
                    </a:cubicBezTo>
                    <a:lnTo>
                      <a:pt x="9276" y="4090"/>
                    </a:lnTo>
                    <a:cubicBezTo>
                      <a:pt x="9161" y="4436"/>
                      <a:pt x="9045" y="4782"/>
                      <a:pt x="8815" y="5185"/>
                    </a:cubicBezTo>
                    <a:cubicBezTo>
                      <a:pt x="8181" y="6337"/>
                      <a:pt x="7548" y="7547"/>
                      <a:pt x="7893" y="8296"/>
                    </a:cubicBezTo>
                    <a:cubicBezTo>
                      <a:pt x="8008" y="8642"/>
                      <a:pt x="8239" y="8814"/>
                      <a:pt x="8585" y="8930"/>
                    </a:cubicBezTo>
                    <a:cubicBezTo>
                      <a:pt x="8700" y="8973"/>
                      <a:pt x="8826" y="8991"/>
                      <a:pt x="8958" y="8991"/>
                    </a:cubicBezTo>
                    <a:cubicBezTo>
                      <a:pt x="9355" y="8991"/>
                      <a:pt x="9809" y="8829"/>
                      <a:pt x="10198" y="8699"/>
                    </a:cubicBezTo>
                    <a:cubicBezTo>
                      <a:pt x="10390" y="8642"/>
                      <a:pt x="10543" y="8610"/>
                      <a:pt x="10678" y="8610"/>
                    </a:cubicBezTo>
                    <a:cubicBezTo>
                      <a:pt x="10947" y="8610"/>
                      <a:pt x="11139" y="8738"/>
                      <a:pt x="11407" y="9045"/>
                    </a:cubicBezTo>
                    <a:cubicBezTo>
                      <a:pt x="11811" y="9563"/>
                      <a:pt x="12329" y="9909"/>
                      <a:pt x="12905" y="10082"/>
                    </a:cubicBezTo>
                    <a:lnTo>
                      <a:pt x="14864" y="10658"/>
                    </a:lnTo>
                    <a:cubicBezTo>
                      <a:pt x="14634" y="11407"/>
                      <a:pt x="14346" y="12098"/>
                      <a:pt x="13885" y="12674"/>
                    </a:cubicBezTo>
                    <a:cubicBezTo>
                      <a:pt x="13757" y="12845"/>
                      <a:pt x="13945" y="13047"/>
                      <a:pt x="14121" y="13047"/>
                    </a:cubicBezTo>
                    <a:cubicBezTo>
                      <a:pt x="14183" y="13047"/>
                      <a:pt x="14243" y="13022"/>
                      <a:pt x="14288" y="12962"/>
                    </a:cubicBezTo>
                    <a:cubicBezTo>
                      <a:pt x="14806" y="12213"/>
                      <a:pt x="15152" y="11407"/>
                      <a:pt x="15383" y="10543"/>
                    </a:cubicBezTo>
                    <a:cubicBezTo>
                      <a:pt x="15498" y="9736"/>
                      <a:pt x="15613" y="8814"/>
                      <a:pt x="15498" y="8008"/>
                    </a:cubicBezTo>
                    <a:cubicBezTo>
                      <a:pt x="15901" y="7662"/>
                      <a:pt x="16074" y="7144"/>
                      <a:pt x="16074" y="6568"/>
                    </a:cubicBezTo>
                    <a:cubicBezTo>
                      <a:pt x="16074" y="5531"/>
                      <a:pt x="15267" y="4609"/>
                      <a:pt x="14173" y="4551"/>
                    </a:cubicBezTo>
                    <a:cubicBezTo>
                      <a:pt x="13366" y="3457"/>
                      <a:pt x="12272" y="2592"/>
                      <a:pt x="11062" y="2074"/>
                    </a:cubicBezTo>
                    <a:cubicBezTo>
                      <a:pt x="11004" y="922"/>
                      <a:pt x="10082" y="0"/>
                      <a:pt x="8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31"/>
              <p:cNvSpPr/>
              <p:nvPr/>
            </p:nvSpPr>
            <p:spPr>
              <a:xfrm>
                <a:off x="4363050" y="2280300"/>
                <a:ext cx="34600" cy="62675"/>
              </a:xfrm>
              <a:custGeom>
                <a:rect b="b" l="l" r="r" t="t"/>
                <a:pathLst>
                  <a:path extrusionOk="0" h="2507" w="1384">
                    <a:moveTo>
                      <a:pt x="692" y="0"/>
                    </a:moveTo>
                    <a:cubicBezTo>
                      <a:pt x="577" y="0"/>
                      <a:pt x="461" y="72"/>
                      <a:pt x="461" y="216"/>
                    </a:cubicBezTo>
                    <a:lnTo>
                      <a:pt x="461" y="274"/>
                    </a:lnTo>
                    <a:cubicBezTo>
                      <a:pt x="289" y="389"/>
                      <a:pt x="173" y="504"/>
                      <a:pt x="116" y="735"/>
                    </a:cubicBezTo>
                    <a:cubicBezTo>
                      <a:pt x="58" y="907"/>
                      <a:pt x="116" y="1080"/>
                      <a:pt x="289" y="1196"/>
                    </a:cubicBezTo>
                    <a:cubicBezTo>
                      <a:pt x="404" y="1311"/>
                      <a:pt x="577" y="1368"/>
                      <a:pt x="750" y="1484"/>
                    </a:cubicBezTo>
                    <a:cubicBezTo>
                      <a:pt x="807" y="1484"/>
                      <a:pt x="865" y="1484"/>
                      <a:pt x="865" y="1599"/>
                    </a:cubicBezTo>
                    <a:cubicBezTo>
                      <a:pt x="865" y="1656"/>
                      <a:pt x="807" y="1772"/>
                      <a:pt x="692" y="1772"/>
                    </a:cubicBezTo>
                    <a:cubicBezTo>
                      <a:pt x="577" y="1772"/>
                      <a:pt x="519" y="1772"/>
                      <a:pt x="404" y="1714"/>
                    </a:cubicBezTo>
                    <a:cubicBezTo>
                      <a:pt x="380" y="1665"/>
                      <a:pt x="335" y="1647"/>
                      <a:pt x="286" y="1647"/>
                    </a:cubicBezTo>
                    <a:cubicBezTo>
                      <a:pt x="221" y="1647"/>
                      <a:pt x="149" y="1681"/>
                      <a:pt x="116" y="1714"/>
                    </a:cubicBezTo>
                    <a:cubicBezTo>
                      <a:pt x="1" y="1829"/>
                      <a:pt x="58" y="2002"/>
                      <a:pt x="173" y="2117"/>
                    </a:cubicBezTo>
                    <a:cubicBezTo>
                      <a:pt x="289" y="2175"/>
                      <a:pt x="346" y="2175"/>
                      <a:pt x="461" y="2233"/>
                    </a:cubicBezTo>
                    <a:lnTo>
                      <a:pt x="461" y="2290"/>
                    </a:lnTo>
                    <a:cubicBezTo>
                      <a:pt x="461" y="2434"/>
                      <a:pt x="577" y="2506"/>
                      <a:pt x="692" y="2506"/>
                    </a:cubicBezTo>
                    <a:cubicBezTo>
                      <a:pt x="807" y="2506"/>
                      <a:pt x="922" y="2434"/>
                      <a:pt x="922" y="2290"/>
                    </a:cubicBezTo>
                    <a:lnTo>
                      <a:pt x="922" y="2175"/>
                    </a:lnTo>
                    <a:cubicBezTo>
                      <a:pt x="1153" y="2117"/>
                      <a:pt x="1268" y="1944"/>
                      <a:pt x="1326" y="1714"/>
                    </a:cubicBezTo>
                    <a:cubicBezTo>
                      <a:pt x="1383" y="1426"/>
                      <a:pt x="1210" y="1138"/>
                      <a:pt x="922" y="1023"/>
                    </a:cubicBezTo>
                    <a:cubicBezTo>
                      <a:pt x="807" y="1023"/>
                      <a:pt x="634" y="965"/>
                      <a:pt x="577" y="850"/>
                    </a:cubicBezTo>
                    <a:cubicBezTo>
                      <a:pt x="577" y="850"/>
                      <a:pt x="577" y="792"/>
                      <a:pt x="634" y="735"/>
                    </a:cubicBezTo>
                    <a:cubicBezTo>
                      <a:pt x="750" y="735"/>
                      <a:pt x="807" y="792"/>
                      <a:pt x="865" y="792"/>
                    </a:cubicBezTo>
                    <a:cubicBezTo>
                      <a:pt x="902" y="829"/>
                      <a:pt x="944" y="845"/>
                      <a:pt x="985" y="845"/>
                    </a:cubicBezTo>
                    <a:cubicBezTo>
                      <a:pt x="1139" y="845"/>
                      <a:pt x="1289" y="628"/>
                      <a:pt x="1153" y="447"/>
                    </a:cubicBezTo>
                    <a:cubicBezTo>
                      <a:pt x="1095" y="389"/>
                      <a:pt x="1038" y="331"/>
                      <a:pt x="922" y="274"/>
                    </a:cubicBezTo>
                    <a:lnTo>
                      <a:pt x="922" y="216"/>
                    </a:lnTo>
                    <a:cubicBezTo>
                      <a:pt x="922" y="72"/>
                      <a:pt x="807" y="0"/>
                      <a:pt x="6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7" name="Google Shape;347;p31"/>
          <p:cNvGrpSpPr/>
          <p:nvPr/>
        </p:nvGrpSpPr>
        <p:grpSpPr>
          <a:xfrm>
            <a:off x="3058853" y="3440046"/>
            <a:ext cx="707400" cy="707400"/>
            <a:chOff x="3058853" y="3440046"/>
            <a:chExt cx="707400" cy="707400"/>
          </a:xfrm>
        </p:grpSpPr>
        <p:sp>
          <p:nvSpPr>
            <p:cNvPr id="348" name="Google Shape;348;p31"/>
            <p:cNvSpPr/>
            <p:nvPr/>
          </p:nvSpPr>
          <p:spPr>
            <a:xfrm rot="5400000">
              <a:off x="3058853" y="3440046"/>
              <a:ext cx="707400" cy="707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3210913" y="3592100"/>
              <a:ext cx="403300" cy="403300"/>
            </a:xfrm>
            <a:custGeom>
              <a:rect b="b" l="l" r="r" t="t"/>
              <a:pathLst>
                <a:path extrusionOk="0" h="16132" w="16132">
                  <a:moveTo>
                    <a:pt x="8412" y="461"/>
                  </a:moveTo>
                  <a:lnTo>
                    <a:pt x="8412" y="1210"/>
                  </a:lnTo>
                  <a:lnTo>
                    <a:pt x="7720" y="1210"/>
                  </a:lnTo>
                  <a:lnTo>
                    <a:pt x="7720" y="519"/>
                  </a:lnTo>
                  <a:lnTo>
                    <a:pt x="7720" y="461"/>
                  </a:lnTo>
                  <a:close/>
                  <a:moveTo>
                    <a:pt x="3688" y="1613"/>
                  </a:moveTo>
                  <a:lnTo>
                    <a:pt x="3688" y="2305"/>
                  </a:lnTo>
                  <a:lnTo>
                    <a:pt x="2996" y="2305"/>
                  </a:lnTo>
                  <a:lnTo>
                    <a:pt x="2996" y="1613"/>
                  </a:lnTo>
                  <a:close/>
                  <a:moveTo>
                    <a:pt x="13136" y="1613"/>
                  </a:moveTo>
                  <a:lnTo>
                    <a:pt x="13136" y="2362"/>
                  </a:lnTo>
                  <a:lnTo>
                    <a:pt x="12444" y="2362"/>
                  </a:lnTo>
                  <a:lnTo>
                    <a:pt x="12444" y="1613"/>
                  </a:lnTo>
                  <a:close/>
                  <a:moveTo>
                    <a:pt x="6395" y="3111"/>
                  </a:moveTo>
                  <a:lnTo>
                    <a:pt x="6395" y="3860"/>
                  </a:lnTo>
                  <a:lnTo>
                    <a:pt x="5646" y="3860"/>
                  </a:lnTo>
                  <a:lnTo>
                    <a:pt x="5646" y="3111"/>
                  </a:lnTo>
                  <a:close/>
                  <a:moveTo>
                    <a:pt x="10486" y="3111"/>
                  </a:moveTo>
                  <a:lnTo>
                    <a:pt x="10486" y="3860"/>
                  </a:lnTo>
                  <a:lnTo>
                    <a:pt x="9794" y="3860"/>
                  </a:lnTo>
                  <a:lnTo>
                    <a:pt x="9794" y="3111"/>
                  </a:lnTo>
                  <a:close/>
                  <a:moveTo>
                    <a:pt x="1210" y="5185"/>
                  </a:moveTo>
                  <a:lnTo>
                    <a:pt x="1210" y="5934"/>
                  </a:lnTo>
                  <a:lnTo>
                    <a:pt x="519" y="5934"/>
                  </a:lnTo>
                  <a:lnTo>
                    <a:pt x="519" y="5185"/>
                  </a:lnTo>
                  <a:close/>
                  <a:moveTo>
                    <a:pt x="15613" y="5185"/>
                  </a:moveTo>
                  <a:lnTo>
                    <a:pt x="15613" y="5934"/>
                  </a:lnTo>
                  <a:lnTo>
                    <a:pt x="14922" y="5934"/>
                  </a:lnTo>
                  <a:lnTo>
                    <a:pt x="14922" y="5185"/>
                  </a:lnTo>
                  <a:close/>
                  <a:moveTo>
                    <a:pt x="3342" y="7490"/>
                  </a:moveTo>
                  <a:lnTo>
                    <a:pt x="3342" y="8181"/>
                  </a:lnTo>
                  <a:lnTo>
                    <a:pt x="2651" y="8181"/>
                  </a:lnTo>
                  <a:lnTo>
                    <a:pt x="2651" y="7490"/>
                  </a:lnTo>
                  <a:close/>
                  <a:moveTo>
                    <a:pt x="13481" y="7432"/>
                  </a:moveTo>
                  <a:lnTo>
                    <a:pt x="13481" y="8181"/>
                  </a:lnTo>
                  <a:lnTo>
                    <a:pt x="12790" y="8181"/>
                  </a:lnTo>
                  <a:lnTo>
                    <a:pt x="12790" y="7432"/>
                  </a:lnTo>
                  <a:close/>
                  <a:moveTo>
                    <a:pt x="11292" y="9852"/>
                  </a:moveTo>
                  <a:lnTo>
                    <a:pt x="12041" y="10946"/>
                  </a:lnTo>
                  <a:lnTo>
                    <a:pt x="10658" y="10946"/>
                  </a:lnTo>
                  <a:lnTo>
                    <a:pt x="9910" y="9852"/>
                  </a:lnTo>
                  <a:close/>
                  <a:moveTo>
                    <a:pt x="9161" y="10370"/>
                  </a:moveTo>
                  <a:lnTo>
                    <a:pt x="9161" y="15613"/>
                  </a:lnTo>
                  <a:lnTo>
                    <a:pt x="4955" y="15613"/>
                  </a:lnTo>
                  <a:lnTo>
                    <a:pt x="4955" y="11407"/>
                  </a:lnTo>
                  <a:lnTo>
                    <a:pt x="8296" y="11407"/>
                  </a:lnTo>
                  <a:cubicBezTo>
                    <a:pt x="8354" y="11407"/>
                    <a:pt x="8469" y="11407"/>
                    <a:pt x="8469" y="11292"/>
                  </a:cubicBezTo>
                  <a:lnTo>
                    <a:pt x="9161" y="10370"/>
                  </a:lnTo>
                  <a:close/>
                  <a:moveTo>
                    <a:pt x="7490" y="0"/>
                  </a:moveTo>
                  <a:cubicBezTo>
                    <a:pt x="7375" y="0"/>
                    <a:pt x="7259" y="116"/>
                    <a:pt x="7259" y="288"/>
                  </a:cubicBezTo>
                  <a:lnTo>
                    <a:pt x="7259" y="1441"/>
                  </a:lnTo>
                  <a:cubicBezTo>
                    <a:pt x="7259" y="1613"/>
                    <a:pt x="7375" y="1671"/>
                    <a:pt x="7490" y="1671"/>
                  </a:cubicBezTo>
                  <a:lnTo>
                    <a:pt x="7836" y="1671"/>
                  </a:lnTo>
                  <a:lnTo>
                    <a:pt x="7836" y="3284"/>
                  </a:lnTo>
                  <a:lnTo>
                    <a:pt x="6856" y="3284"/>
                  </a:lnTo>
                  <a:lnTo>
                    <a:pt x="6856" y="2881"/>
                  </a:lnTo>
                  <a:cubicBezTo>
                    <a:pt x="6856" y="2766"/>
                    <a:pt x="6741" y="2650"/>
                    <a:pt x="6626" y="2650"/>
                  </a:cubicBezTo>
                  <a:lnTo>
                    <a:pt x="5416" y="2650"/>
                  </a:lnTo>
                  <a:cubicBezTo>
                    <a:pt x="5301" y="2650"/>
                    <a:pt x="5185" y="2766"/>
                    <a:pt x="5185" y="2881"/>
                  </a:cubicBezTo>
                  <a:lnTo>
                    <a:pt x="5185" y="4091"/>
                  </a:lnTo>
                  <a:cubicBezTo>
                    <a:pt x="5185" y="4206"/>
                    <a:pt x="5301" y="4321"/>
                    <a:pt x="5416" y="4321"/>
                  </a:cubicBezTo>
                  <a:lnTo>
                    <a:pt x="6626" y="4321"/>
                  </a:lnTo>
                  <a:cubicBezTo>
                    <a:pt x="6741" y="4321"/>
                    <a:pt x="6856" y="4206"/>
                    <a:pt x="6856" y="4091"/>
                  </a:cubicBezTo>
                  <a:lnTo>
                    <a:pt x="6856" y="3745"/>
                  </a:lnTo>
                  <a:lnTo>
                    <a:pt x="7836" y="3745"/>
                  </a:lnTo>
                  <a:lnTo>
                    <a:pt x="7836" y="5358"/>
                  </a:lnTo>
                  <a:lnTo>
                    <a:pt x="3572" y="5358"/>
                  </a:lnTo>
                  <a:lnTo>
                    <a:pt x="3572" y="2823"/>
                  </a:lnTo>
                  <a:lnTo>
                    <a:pt x="3918" y="2823"/>
                  </a:lnTo>
                  <a:cubicBezTo>
                    <a:pt x="4033" y="2823"/>
                    <a:pt x="4148" y="2708"/>
                    <a:pt x="4148" y="2593"/>
                  </a:cubicBezTo>
                  <a:lnTo>
                    <a:pt x="4148" y="1383"/>
                  </a:lnTo>
                  <a:cubicBezTo>
                    <a:pt x="4148" y="1268"/>
                    <a:pt x="4033" y="1153"/>
                    <a:pt x="3918" y="1153"/>
                  </a:cubicBezTo>
                  <a:lnTo>
                    <a:pt x="2708" y="1153"/>
                  </a:lnTo>
                  <a:cubicBezTo>
                    <a:pt x="2593" y="1153"/>
                    <a:pt x="2478" y="1268"/>
                    <a:pt x="2478" y="1383"/>
                  </a:cubicBezTo>
                  <a:lnTo>
                    <a:pt x="2478" y="2593"/>
                  </a:lnTo>
                  <a:cubicBezTo>
                    <a:pt x="2478" y="2708"/>
                    <a:pt x="2593" y="2823"/>
                    <a:pt x="2708" y="2823"/>
                  </a:cubicBezTo>
                  <a:lnTo>
                    <a:pt x="3111" y="2823"/>
                  </a:lnTo>
                  <a:lnTo>
                    <a:pt x="3111" y="5358"/>
                  </a:lnTo>
                  <a:lnTo>
                    <a:pt x="1671" y="5358"/>
                  </a:lnTo>
                  <a:lnTo>
                    <a:pt x="1671" y="5012"/>
                  </a:lnTo>
                  <a:cubicBezTo>
                    <a:pt x="1671" y="4840"/>
                    <a:pt x="1556" y="4724"/>
                    <a:pt x="1441" y="4724"/>
                  </a:cubicBezTo>
                  <a:lnTo>
                    <a:pt x="231" y="4724"/>
                  </a:lnTo>
                  <a:cubicBezTo>
                    <a:pt x="116" y="4724"/>
                    <a:pt x="0" y="4840"/>
                    <a:pt x="0" y="5012"/>
                  </a:cubicBezTo>
                  <a:lnTo>
                    <a:pt x="0" y="6165"/>
                  </a:lnTo>
                  <a:cubicBezTo>
                    <a:pt x="0" y="6337"/>
                    <a:pt x="116" y="6395"/>
                    <a:pt x="231" y="6395"/>
                  </a:cubicBezTo>
                  <a:lnTo>
                    <a:pt x="1441" y="6395"/>
                  </a:lnTo>
                  <a:cubicBezTo>
                    <a:pt x="1556" y="6395"/>
                    <a:pt x="1671" y="6337"/>
                    <a:pt x="1671" y="6165"/>
                  </a:cubicBezTo>
                  <a:lnTo>
                    <a:pt x="1671" y="5819"/>
                  </a:lnTo>
                  <a:lnTo>
                    <a:pt x="6165" y="5819"/>
                  </a:lnTo>
                  <a:lnTo>
                    <a:pt x="6165" y="7663"/>
                  </a:lnTo>
                  <a:lnTo>
                    <a:pt x="3803" y="7663"/>
                  </a:lnTo>
                  <a:lnTo>
                    <a:pt x="3803" y="7259"/>
                  </a:lnTo>
                  <a:cubicBezTo>
                    <a:pt x="3803" y="7144"/>
                    <a:pt x="3688" y="7029"/>
                    <a:pt x="3572" y="7029"/>
                  </a:cubicBezTo>
                  <a:lnTo>
                    <a:pt x="2363" y="7029"/>
                  </a:lnTo>
                  <a:cubicBezTo>
                    <a:pt x="2247" y="7029"/>
                    <a:pt x="2132" y="7144"/>
                    <a:pt x="2132" y="7259"/>
                  </a:cubicBezTo>
                  <a:lnTo>
                    <a:pt x="2132" y="8469"/>
                  </a:lnTo>
                  <a:cubicBezTo>
                    <a:pt x="2132" y="8584"/>
                    <a:pt x="2247" y="8700"/>
                    <a:pt x="2363" y="8700"/>
                  </a:cubicBezTo>
                  <a:lnTo>
                    <a:pt x="3572" y="8700"/>
                  </a:lnTo>
                  <a:cubicBezTo>
                    <a:pt x="3688" y="8700"/>
                    <a:pt x="3803" y="8584"/>
                    <a:pt x="3803" y="8469"/>
                  </a:cubicBezTo>
                  <a:lnTo>
                    <a:pt x="3803" y="8123"/>
                  </a:lnTo>
                  <a:lnTo>
                    <a:pt x="6395" y="8123"/>
                  </a:lnTo>
                  <a:cubicBezTo>
                    <a:pt x="6510" y="8123"/>
                    <a:pt x="6626" y="8008"/>
                    <a:pt x="6626" y="7893"/>
                  </a:cubicBezTo>
                  <a:lnTo>
                    <a:pt x="6626" y="5819"/>
                  </a:lnTo>
                  <a:lnTo>
                    <a:pt x="7836" y="5819"/>
                  </a:lnTo>
                  <a:lnTo>
                    <a:pt x="7836" y="9391"/>
                  </a:lnTo>
                  <a:lnTo>
                    <a:pt x="6971" y="9391"/>
                  </a:lnTo>
                  <a:cubicBezTo>
                    <a:pt x="6683" y="9391"/>
                    <a:pt x="6683" y="9852"/>
                    <a:pt x="6971" y="9852"/>
                  </a:cubicBezTo>
                  <a:lnTo>
                    <a:pt x="8930" y="9852"/>
                  </a:lnTo>
                  <a:lnTo>
                    <a:pt x="8181" y="10946"/>
                  </a:lnTo>
                  <a:lnTo>
                    <a:pt x="4091" y="10946"/>
                  </a:lnTo>
                  <a:lnTo>
                    <a:pt x="4840" y="9852"/>
                  </a:lnTo>
                  <a:lnTo>
                    <a:pt x="5704" y="9852"/>
                  </a:lnTo>
                  <a:cubicBezTo>
                    <a:pt x="5992" y="9852"/>
                    <a:pt x="5992" y="9391"/>
                    <a:pt x="5704" y="9391"/>
                  </a:cubicBezTo>
                  <a:lnTo>
                    <a:pt x="4725" y="9391"/>
                  </a:lnTo>
                  <a:cubicBezTo>
                    <a:pt x="4667" y="9391"/>
                    <a:pt x="4552" y="9448"/>
                    <a:pt x="4552" y="9506"/>
                  </a:cubicBezTo>
                  <a:lnTo>
                    <a:pt x="3400" y="11062"/>
                  </a:lnTo>
                  <a:cubicBezTo>
                    <a:pt x="3342" y="11234"/>
                    <a:pt x="3400" y="11407"/>
                    <a:pt x="3630" y="11407"/>
                  </a:cubicBezTo>
                  <a:lnTo>
                    <a:pt x="4494" y="11407"/>
                  </a:lnTo>
                  <a:lnTo>
                    <a:pt x="4494" y="15901"/>
                  </a:lnTo>
                  <a:cubicBezTo>
                    <a:pt x="4494" y="16016"/>
                    <a:pt x="4609" y="16131"/>
                    <a:pt x="4725" y="16131"/>
                  </a:cubicBezTo>
                  <a:lnTo>
                    <a:pt x="11407" y="16131"/>
                  </a:lnTo>
                  <a:cubicBezTo>
                    <a:pt x="11523" y="16131"/>
                    <a:pt x="11638" y="16016"/>
                    <a:pt x="11638" y="15901"/>
                  </a:cubicBezTo>
                  <a:lnTo>
                    <a:pt x="11638" y="14749"/>
                  </a:lnTo>
                  <a:cubicBezTo>
                    <a:pt x="11638" y="14605"/>
                    <a:pt x="11523" y="14533"/>
                    <a:pt x="11407" y="14533"/>
                  </a:cubicBezTo>
                  <a:cubicBezTo>
                    <a:pt x="11292" y="14533"/>
                    <a:pt x="11177" y="14605"/>
                    <a:pt x="11177" y="14749"/>
                  </a:cubicBezTo>
                  <a:lnTo>
                    <a:pt x="11177" y="15670"/>
                  </a:lnTo>
                  <a:lnTo>
                    <a:pt x="9679" y="15670"/>
                  </a:lnTo>
                  <a:lnTo>
                    <a:pt x="9679" y="10370"/>
                  </a:lnTo>
                  <a:lnTo>
                    <a:pt x="10370" y="11350"/>
                  </a:lnTo>
                  <a:cubicBezTo>
                    <a:pt x="10370" y="11407"/>
                    <a:pt x="10486" y="11407"/>
                    <a:pt x="10543" y="11407"/>
                  </a:cubicBezTo>
                  <a:lnTo>
                    <a:pt x="11177" y="11407"/>
                  </a:lnTo>
                  <a:lnTo>
                    <a:pt x="11177" y="13424"/>
                  </a:lnTo>
                  <a:cubicBezTo>
                    <a:pt x="11177" y="13568"/>
                    <a:pt x="11292" y="13640"/>
                    <a:pt x="11407" y="13640"/>
                  </a:cubicBezTo>
                  <a:cubicBezTo>
                    <a:pt x="11523" y="13640"/>
                    <a:pt x="11638" y="13568"/>
                    <a:pt x="11638" y="13424"/>
                  </a:cubicBezTo>
                  <a:lnTo>
                    <a:pt x="11638" y="11407"/>
                  </a:lnTo>
                  <a:lnTo>
                    <a:pt x="12502" y="11407"/>
                  </a:lnTo>
                  <a:cubicBezTo>
                    <a:pt x="12732" y="11407"/>
                    <a:pt x="12848" y="11234"/>
                    <a:pt x="12732" y="11062"/>
                  </a:cubicBezTo>
                  <a:lnTo>
                    <a:pt x="11638" y="9506"/>
                  </a:lnTo>
                  <a:cubicBezTo>
                    <a:pt x="11580" y="9448"/>
                    <a:pt x="11523" y="9391"/>
                    <a:pt x="11407" y="9391"/>
                  </a:cubicBezTo>
                  <a:lnTo>
                    <a:pt x="8296" y="9391"/>
                  </a:lnTo>
                  <a:lnTo>
                    <a:pt x="8296" y="5819"/>
                  </a:lnTo>
                  <a:lnTo>
                    <a:pt x="9506" y="5819"/>
                  </a:lnTo>
                  <a:lnTo>
                    <a:pt x="9506" y="7893"/>
                  </a:lnTo>
                  <a:cubicBezTo>
                    <a:pt x="9506" y="8008"/>
                    <a:pt x="9621" y="8123"/>
                    <a:pt x="9737" y="8123"/>
                  </a:cubicBezTo>
                  <a:lnTo>
                    <a:pt x="12329" y="8123"/>
                  </a:lnTo>
                  <a:lnTo>
                    <a:pt x="12329" y="8469"/>
                  </a:lnTo>
                  <a:cubicBezTo>
                    <a:pt x="12329" y="8584"/>
                    <a:pt x="12444" y="8700"/>
                    <a:pt x="12560" y="8700"/>
                  </a:cubicBezTo>
                  <a:lnTo>
                    <a:pt x="13769" y="8700"/>
                  </a:lnTo>
                  <a:cubicBezTo>
                    <a:pt x="13885" y="8700"/>
                    <a:pt x="14000" y="8584"/>
                    <a:pt x="14000" y="8469"/>
                  </a:cubicBezTo>
                  <a:lnTo>
                    <a:pt x="14000" y="7259"/>
                  </a:lnTo>
                  <a:cubicBezTo>
                    <a:pt x="14000" y="7144"/>
                    <a:pt x="13885" y="7029"/>
                    <a:pt x="13769" y="7029"/>
                  </a:cubicBezTo>
                  <a:lnTo>
                    <a:pt x="12560" y="7029"/>
                  </a:lnTo>
                  <a:cubicBezTo>
                    <a:pt x="12444" y="7029"/>
                    <a:pt x="12329" y="7144"/>
                    <a:pt x="12329" y="7259"/>
                  </a:cubicBezTo>
                  <a:lnTo>
                    <a:pt x="12329" y="7605"/>
                  </a:lnTo>
                  <a:lnTo>
                    <a:pt x="9967" y="7605"/>
                  </a:lnTo>
                  <a:lnTo>
                    <a:pt x="9967" y="5819"/>
                  </a:lnTo>
                  <a:lnTo>
                    <a:pt x="14461" y="5819"/>
                  </a:lnTo>
                  <a:lnTo>
                    <a:pt x="14461" y="6165"/>
                  </a:lnTo>
                  <a:cubicBezTo>
                    <a:pt x="14461" y="6280"/>
                    <a:pt x="14576" y="6395"/>
                    <a:pt x="14691" y="6395"/>
                  </a:cubicBezTo>
                  <a:lnTo>
                    <a:pt x="15901" y="6395"/>
                  </a:lnTo>
                  <a:cubicBezTo>
                    <a:pt x="16016" y="6395"/>
                    <a:pt x="16132" y="6280"/>
                    <a:pt x="16132" y="6165"/>
                  </a:cubicBezTo>
                  <a:lnTo>
                    <a:pt x="16132" y="4955"/>
                  </a:lnTo>
                  <a:cubicBezTo>
                    <a:pt x="16132" y="4840"/>
                    <a:pt x="16016" y="4724"/>
                    <a:pt x="15901" y="4724"/>
                  </a:cubicBezTo>
                  <a:lnTo>
                    <a:pt x="14691" y="4724"/>
                  </a:lnTo>
                  <a:cubicBezTo>
                    <a:pt x="14576" y="4724"/>
                    <a:pt x="14461" y="4840"/>
                    <a:pt x="14461" y="4955"/>
                  </a:cubicBezTo>
                  <a:lnTo>
                    <a:pt x="14461" y="5358"/>
                  </a:lnTo>
                  <a:lnTo>
                    <a:pt x="13021" y="5358"/>
                  </a:lnTo>
                  <a:lnTo>
                    <a:pt x="13021" y="2823"/>
                  </a:lnTo>
                  <a:lnTo>
                    <a:pt x="13424" y="2823"/>
                  </a:lnTo>
                  <a:cubicBezTo>
                    <a:pt x="13539" y="2823"/>
                    <a:pt x="13654" y="2708"/>
                    <a:pt x="13654" y="2593"/>
                  </a:cubicBezTo>
                  <a:lnTo>
                    <a:pt x="13654" y="1383"/>
                  </a:lnTo>
                  <a:cubicBezTo>
                    <a:pt x="13654" y="1268"/>
                    <a:pt x="13539" y="1153"/>
                    <a:pt x="13424" y="1153"/>
                  </a:cubicBezTo>
                  <a:lnTo>
                    <a:pt x="12214" y="1153"/>
                  </a:lnTo>
                  <a:cubicBezTo>
                    <a:pt x="12099" y="1153"/>
                    <a:pt x="11984" y="1268"/>
                    <a:pt x="11984" y="1383"/>
                  </a:cubicBezTo>
                  <a:lnTo>
                    <a:pt x="11984" y="2593"/>
                  </a:lnTo>
                  <a:cubicBezTo>
                    <a:pt x="11984" y="2708"/>
                    <a:pt x="12099" y="2823"/>
                    <a:pt x="12214" y="2823"/>
                  </a:cubicBezTo>
                  <a:lnTo>
                    <a:pt x="12560" y="2823"/>
                  </a:lnTo>
                  <a:lnTo>
                    <a:pt x="12560" y="5358"/>
                  </a:lnTo>
                  <a:lnTo>
                    <a:pt x="8296" y="5358"/>
                  </a:lnTo>
                  <a:lnTo>
                    <a:pt x="8296" y="3745"/>
                  </a:lnTo>
                  <a:lnTo>
                    <a:pt x="9276" y="3745"/>
                  </a:lnTo>
                  <a:lnTo>
                    <a:pt x="9276" y="4091"/>
                  </a:lnTo>
                  <a:cubicBezTo>
                    <a:pt x="9276" y="4206"/>
                    <a:pt x="9391" y="4321"/>
                    <a:pt x="9506" y="4321"/>
                  </a:cubicBezTo>
                  <a:lnTo>
                    <a:pt x="10716" y="4321"/>
                  </a:lnTo>
                  <a:cubicBezTo>
                    <a:pt x="10831" y="4321"/>
                    <a:pt x="10947" y="4206"/>
                    <a:pt x="10947" y="4091"/>
                  </a:cubicBezTo>
                  <a:lnTo>
                    <a:pt x="10947" y="2881"/>
                  </a:lnTo>
                  <a:cubicBezTo>
                    <a:pt x="10947" y="2766"/>
                    <a:pt x="10831" y="2650"/>
                    <a:pt x="10716" y="2650"/>
                  </a:cubicBezTo>
                  <a:lnTo>
                    <a:pt x="9506" y="2650"/>
                  </a:lnTo>
                  <a:cubicBezTo>
                    <a:pt x="9391" y="2650"/>
                    <a:pt x="9276" y="2766"/>
                    <a:pt x="9276" y="2881"/>
                  </a:cubicBezTo>
                  <a:lnTo>
                    <a:pt x="9276" y="3227"/>
                  </a:lnTo>
                  <a:lnTo>
                    <a:pt x="8296" y="3227"/>
                  </a:lnTo>
                  <a:lnTo>
                    <a:pt x="8296" y="1671"/>
                  </a:lnTo>
                  <a:lnTo>
                    <a:pt x="8700" y="1671"/>
                  </a:lnTo>
                  <a:cubicBezTo>
                    <a:pt x="8815" y="1671"/>
                    <a:pt x="8930" y="1556"/>
                    <a:pt x="8930" y="1441"/>
                  </a:cubicBezTo>
                  <a:lnTo>
                    <a:pt x="8930" y="288"/>
                  </a:lnTo>
                  <a:cubicBezTo>
                    <a:pt x="8930" y="116"/>
                    <a:pt x="8815" y="0"/>
                    <a:pt x="87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31"/>
          <p:cNvGrpSpPr/>
          <p:nvPr/>
        </p:nvGrpSpPr>
        <p:grpSpPr>
          <a:xfrm flipH="1" rot="-2667213">
            <a:off x="3889473" y="1665809"/>
            <a:ext cx="1426659" cy="784935"/>
            <a:chOff x="3741950" y="353925"/>
            <a:chExt cx="1045775" cy="1045625"/>
          </a:xfrm>
        </p:grpSpPr>
        <p:sp>
          <p:nvSpPr>
            <p:cNvPr id="351" name="Google Shape;351;p31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" name="Google Shape;354;p31"/>
          <p:cNvGrpSpPr/>
          <p:nvPr/>
        </p:nvGrpSpPr>
        <p:grpSpPr>
          <a:xfrm flipH="1" rot="-2615393">
            <a:off x="4215109" y="3295980"/>
            <a:ext cx="766254" cy="1445217"/>
            <a:chOff x="3741950" y="353925"/>
            <a:chExt cx="1045775" cy="1045625"/>
          </a:xfrm>
        </p:grpSpPr>
        <p:sp>
          <p:nvSpPr>
            <p:cNvPr id="355" name="Google Shape;355;p31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" name="Google Shape;358;p31"/>
          <p:cNvGrpSpPr/>
          <p:nvPr/>
        </p:nvGrpSpPr>
        <p:grpSpPr>
          <a:xfrm flipH="1">
            <a:off x="-311297" y="150024"/>
            <a:ext cx="1590595" cy="875375"/>
            <a:chOff x="6456464" y="3575600"/>
            <a:chExt cx="1004100" cy="552601"/>
          </a:xfrm>
        </p:grpSpPr>
        <p:sp>
          <p:nvSpPr>
            <p:cNvPr id="359" name="Google Shape;359;p31"/>
            <p:cNvSpPr/>
            <p:nvPr/>
          </p:nvSpPr>
          <p:spPr>
            <a:xfrm>
              <a:off x="6456464" y="3575601"/>
              <a:ext cx="1004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" name="Google Shape;361;p31"/>
          <p:cNvGrpSpPr/>
          <p:nvPr/>
        </p:nvGrpSpPr>
        <p:grpSpPr>
          <a:xfrm flipH="1">
            <a:off x="-425085" y="1025388"/>
            <a:ext cx="1249832" cy="707506"/>
            <a:chOff x="6456475" y="3575600"/>
            <a:chExt cx="976202" cy="552609"/>
          </a:xfrm>
        </p:grpSpPr>
        <p:sp>
          <p:nvSpPr>
            <p:cNvPr id="362" name="Google Shape;362;p31"/>
            <p:cNvSpPr/>
            <p:nvPr/>
          </p:nvSpPr>
          <p:spPr>
            <a:xfrm>
              <a:off x="6456477" y="3575609"/>
              <a:ext cx="976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" name="Google Shape;364;p31"/>
          <p:cNvSpPr txBox="1"/>
          <p:nvPr>
            <p:ph idx="8" type="subTitle"/>
          </p:nvPr>
        </p:nvSpPr>
        <p:spPr>
          <a:xfrm>
            <a:off x="6143948" y="2529825"/>
            <a:ext cx="302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</a:t>
            </a:r>
            <a:endParaRPr/>
          </a:p>
        </p:txBody>
      </p:sp>
      <p:sp>
        <p:nvSpPr>
          <p:cNvPr id="365" name="Google Shape;365;p31"/>
          <p:cNvSpPr txBox="1"/>
          <p:nvPr>
            <p:ph idx="4" type="subTitle"/>
          </p:nvPr>
        </p:nvSpPr>
        <p:spPr>
          <a:xfrm>
            <a:off x="6143947" y="2774638"/>
            <a:ext cx="28539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Скорость развертывания и масштабирование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31"/>
          <p:cNvSpPr/>
          <p:nvPr/>
        </p:nvSpPr>
        <p:spPr>
          <a:xfrm flipH="1" rot="-8100000">
            <a:off x="5478252" y="2131415"/>
            <a:ext cx="508169" cy="508264"/>
          </a:xfrm>
          <a:custGeom>
            <a:rect b="b" l="l" r="r" t="t"/>
            <a:pathLst>
              <a:path extrusionOk="0" h="36720" w="36826">
                <a:moveTo>
                  <a:pt x="36232" y="1"/>
                </a:moveTo>
                <a:cubicBezTo>
                  <a:pt x="36094" y="1"/>
                  <a:pt x="35959" y="51"/>
                  <a:pt x="35859" y="150"/>
                </a:cubicBezTo>
                <a:cubicBezTo>
                  <a:pt x="35660" y="378"/>
                  <a:pt x="35660" y="690"/>
                  <a:pt x="35859" y="918"/>
                </a:cubicBezTo>
                <a:cubicBezTo>
                  <a:pt x="35973" y="1003"/>
                  <a:pt x="36115" y="1060"/>
                  <a:pt x="36229" y="1060"/>
                </a:cubicBezTo>
                <a:cubicBezTo>
                  <a:pt x="36371" y="1060"/>
                  <a:pt x="36513" y="1003"/>
                  <a:pt x="36627" y="918"/>
                </a:cubicBezTo>
                <a:cubicBezTo>
                  <a:pt x="36826" y="690"/>
                  <a:pt x="36826" y="378"/>
                  <a:pt x="36627" y="150"/>
                </a:cubicBezTo>
                <a:cubicBezTo>
                  <a:pt x="36513" y="51"/>
                  <a:pt x="36371" y="1"/>
                  <a:pt x="36232" y="1"/>
                </a:cubicBezTo>
                <a:close/>
                <a:moveTo>
                  <a:pt x="33694" y="2560"/>
                </a:moveTo>
                <a:cubicBezTo>
                  <a:pt x="33556" y="2560"/>
                  <a:pt x="33414" y="2610"/>
                  <a:pt x="33300" y="2709"/>
                </a:cubicBezTo>
                <a:cubicBezTo>
                  <a:pt x="33101" y="2909"/>
                  <a:pt x="33101" y="3250"/>
                  <a:pt x="33300" y="3449"/>
                </a:cubicBezTo>
                <a:cubicBezTo>
                  <a:pt x="33414" y="3563"/>
                  <a:pt x="33556" y="3619"/>
                  <a:pt x="33698" y="3619"/>
                </a:cubicBezTo>
                <a:cubicBezTo>
                  <a:pt x="33840" y="3619"/>
                  <a:pt x="33954" y="3563"/>
                  <a:pt x="34068" y="3449"/>
                </a:cubicBezTo>
                <a:cubicBezTo>
                  <a:pt x="34267" y="3250"/>
                  <a:pt x="34267" y="2909"/>
                  <a:pt x="34068" y="2709"/>
                </a:cubicBezTo>
                <a:cubicBezTo>
                  <a:pt x="33968" y="2610"/>
                  <a:pt x="33833" y="2560"/>
                  <a:pt x="33694" y="2560"/>
                </a:cubicBezTo>
                <a:close/>
                <a:moveTo>
                  <a:pt x="31139" y="5091"/>
                </a:moveTo>
                <a:cubicBezTo>
                  <a:pt x="31004" y="5091"/>
                  <a:pt x="30869" y="5141"/>
                  <a:pt x="30769" y="5240"/>
                </a:cubicBezTo>
                <a:cubicBezTo>
                  <a:pt x="30570" y="5468"/>
                  <a:pt x="30570" y="5809"/>
                  <a:pt x="30769" y="6008"/>
                </a:cubicBezTo>
                <a:cubicBezTo>
                  <a:pt x="30883" y="6122"/>
                  <a:pt x="30996" y="6150"/>
                  <a:pt x="31139" y="6150"/>
                </a:cubicBezTo>
                <a:cubicBezTo>
                  <a:pt x="31281" y="6150"/>
                  <a:pt x="31423" y="6122"/>
                  <a:pt x="31508" y="6008"/>
                </a:cubicBezTo>
                <a:cubicBezTo>
                  <a:pt x="31736" y="5809"/>
                  <a:pt x="31736" y="5468"/>
                  <a:pt x="31508" y="5240"/>
                </a:cubicBezTo>
                <a:cubicBezTo>
                  <a:pt x="31409" y="5141"/>
                  <a:pt x="31274" y="5091"/>
                  <a:pt x="31139" y="5091"/>
                </a:cubicBezTo>
                <a:close/>
                <a:moveTo>
                  <a:pt x="28594" y="7650"/>
                </a:moveTo>
                <a:cubicBezTo>
                  <a:pt x="28458" y="7650"/>
                  <a:pt x="28323" y="7700"/>
                  <a:pt x="28210" y="7800"/>
                </a:cubicBezTo>
                <a:cubicBezTo>
                  <a:pt x="28011" y="7999"/>
                  <a:pt x="28011" y="8340"/>
                  <a:pt x="28210" y="8567"/>
                </a:cubicBezTo>
                <a:cubicBezTo>
                  <a:pt x="28323" y="8653"/>
                  <a:pt x="28466" y="8710"/>
                  <a:pt x="28608" y="8710"/>
                </a:cubicBezTo>
                <a:cubicBezTo>
                  <a:pt x="28722" y="8710"/>
                  <a:pt x="28864" y="8653"/>
                  <a:pt x="28977" y="8567"/>
                </a:cubicBezTo>
                <a:cubicBezTo>
                  <a:pt x="29177" y="8340"/>
                  <a:pt x="29177" y="7999"/>
                  <a:pt x="28977" y="7800"/>
                </a:cubicBezTo>
                <a:cubicBezTo>
                  <a:pt x="28864" y="7700"/>
                  <a:pt x="28729" y="7650"/>
                  <a:pt x="28594" y="7650"/>
                </a:cubicBezTo>
                <a:close/>
                <a:moveTo>
                  <a:pt x="26048" y="10188"/>
                </a:moveTo>
                <a:cubicBezTo>
                  <a:pt x="25913" y="10188"/>
                  <a:pt x="25778" y="10245"/>
                  <a:pt x="25679" y="10359"/>
                </a:cubicBezTo>
                <a:cubicBezTo>
                  <a:pt x="25451" y="10558"/>
                  <a:pt x="25451" y="10899"/>
                  <a:pt x="25679" y="11098"/>
                </a:cubicBezTo>
                <a:cubicBezTo>
                  <a:pt x="25764" y="11212"/>
                  <a:pt x="25906" y="11269"/>
                  <a:pt x="26048" y="11269"/>
                </a:cubicBezTo>
                <a:cubicBezTo>
                  <a:pt x="26191" y="11269"/>
                  <a:pt x="26333" y="11212"/>
                  <a:pt x="26418" y="11098"/>
                </a:cubicBezTo>
                <a:cubicBezTo>
                  <a:pt x="26646" y="10899"/>
                  <a:pt x="26646" y="10558"/>
                  <a:pt x="26418" y="10359"/>
                </a:cubicBezTo>
                <a:cubicBezTo>
                  <a:pt x="26319" y="10245"/>
                  <a:pt x="26184" y="10188"/>
                  <a:pt x="26048" y="10188"/>
                </a:cubicBezTo>
                <a:close/>
                <a:moveTo>
                  <a:pt x="23493" y="12741"/>
                </a:moveTo>
                <a:cubicBezTo>
                  <a:pt x="23354" y="12741"/>
                  <a:pt x="23219" y="12790"/>
                  <a:pt x="23120" y="12890"/>
                </a:cubicBezTo>
                <a:cubicBezTo>
                  <a:pt x="22920" y="13089"/>
                  <a:pt x="22920" y="13430"/>
                  <a:pt x="23120" y="13658"/>
                </a:cubicBezTo>
                <a:cubicBezTo>
                  <a:pt x="23233" y="13743"/>
                  <a:pt x="23375" y="13800"/>
                  <a:pt x="23489" y="13800"/>
                </a:cubicBezTo>
                <a:cubicBezTo>
                  <a:pt x="23631" y="13800"/>
                  <a:pt x="23774" y="13743"/>
                  <a:pt x="23887" y="13658"/>
                </a:cubicBezTo>
                <a:cubicBezTo>
                  <a:pt x="24086" y="13430"/>
                  <a:pt x="24086" y="13089"/>
                  <a:pt x="23887" y="12890"/>
                </a:cubicBezTo>
                <a:cubicBezTo>
                  <a:pt x="23774" y="12790"/>
                  <a:pt x="23631" y="12741"/>
                  <a:pt x="23493" y="12741"/>
                </a:cubicBezTo>
                <a:close/>
                <a:moveTo>
                  <a:pt x="20958" y="15278"/>
                </a:moveTo>
                <a:cubicBezTo>
                  <a:pt x="20823" y="15278"/>
                  <a:pt x="20688" y="15335"/>
                  <a:pt x="20589" y="15449"/>
                </a:cubicBezTo>
                <a:cubicBezTo>
                  <a:pt x="20361" y="15648"/>
                  <a:pt x="20361" y="15989"/>
                  <a:pt x="20589" y="16188"/>
                </a:cubicBezTo>
                <a:cubicBezTo>
                  <a:pt x="20674" y="16302"/>
                  <a:pt x="20816" y="16359"/>
                  <a:pt x="20958" y="16359"/>
                </a:cubicBezTo>
                <a:cubicBezTo>
                  <a:pt x="21101" y="16359"/>
                  <a:pt x="21214" y="16302"/>
                  <a:pt x="21328" y="16188"/>
                </a:cubicBezTo>
                <a:cubicBezTo>
                  <a:pt x="21527" y="15989"/>
                  <a:pt x="21527" y="15648"/>
                  <a:pt x="21328" y="15449"/>
                </a:cubicBezTo>
                <a:cubicBezTo>
                  <a:pt x="21228" y="15335"/>
                  <a:pt x="21093" y="15278"/>
                  <a:pt x="20958" y="15278"/>
                </a:cubicBezTo>
                <a:close/>
                <a:moveTo>
                  <a:pt x="18399" y="17831"/>
                </a:moveTo>
                <a:cubicBezTo>
                  <a:pt x="18264" y="17831"/>
                  <a:pt x="18129" y="17880"/>
                  <a:pt x="18029" y="17980"/>
                </a:cubicBezTo>
                <a:cubicBezTo>
                  <a:pt x="17830" y="18207"/>
                  <a:pt x="17830" y="18549"/>
                  <a:pt x="18029" y="18748"/>
                </a:cubicBezTo>
                <a:cubicBezTo>
                  <a:pt x="18143" y="18833"/>
                  <a:pt x="18257" y="18890"/>
                  <a:pt x="18399" y="18890"/>
                </a:cubicBezTo>
                <a:cubicBezTo>
                  <a:pt x="18541" y="18890"/>
                  <a:pt x="18683" y="18833"/>
                  <a:pt x="18769" y="18748"/>
                </a:cubicBezTo>
                <a:cubicBezTo>
                  <a:pt x="18996" y="18549"/>
                  <a:pt x="18996" y="18207"/>
                  <a:pt x="18769" y="17980"/>
                </a:cubicBezTo>
                <a:cubicBezTo>
                  <a:pt x="18669" y="17880"/>
                  <a:pt x="18534" y="17831"/>
                  <a:pt x="18399" y="17831"/>
                </a:cubicBezTo>
                <a:close/>
                <a:moveTo>
                  <a:pt x="15865" y="20390"/>
                </a:moveTo>
                <a:cubicBezTo>
                  <a:pt x="15726" y="20390"/>
                  <a:pt x="15584" y="20440"/>
                  <a:pt x="15470" y="20539"/>
                </a:cubicBezTo>
                <a:cubicBezTo>
                  <a:pt x="15271" y="20738"/>
                  <a:pt x="15271" y="21080"/>
                  <a:pt x="15470" y="21279"/>
                </a:cubicBezTo>
                <a:cubicBezTo>
                  <a:pt x="15584" y="21392"/>
                  <a:pt x="15726" y="21449"/>
                  <a:pt x="15868" y="21449"/>
                </a:cubicBezTo>
                <a:cubicBezTo>
                  <a:pt x="15982" y="21449"/>
                  <a:pt x="16124" y="21392"/>
                  <a:pt x="16238" y="21279"/>
                </a:cubicBezTo>
                <a:cubicBezTo>
                  <a:pt x="16437" y="21080"/>
                  <a:pt x="16437" y="20738"/>
                  <a:pt x="16238" y="20539"/>
                </a:cubicBezTo>
                <a:cubicBezTo>
                  <a:pt x="16138" y="20440"/>
                  <a:pt x="16003" y="20390"/>
                  <a:pt x="15865" y="20390"/>
                </a:cubicBezTo>
                <a:close/>
                <a:moveTo>
                  <a:pt x="13309" y="22921"/>
                </a:moveTo>
                <a:cubicBezTo>
                  <a:pt x="13174" y="22921"/>
                  <a:pt x="13039" y="22971"/>
                  <a:pt x="12939" y="23070"/>
                </a:cubicBezTo>
                <a:cubicBezTo>
                  <a:pt x="12712" y="23298"/>
                  <a:pt x="12712" y="23639"/>
                  <a:pt x="12939" y="23838"/>
                </a:cubicBezTo>
                <a:cubicBezTo>
                  <a:pt x="13025" y="23952"/>
                  <a:pt x="13167" y="23980"/>
                  <a:pt x="13309" y="23980"/>
                </a:cubicBezTo>
                <a:cubicBezTo>
                  <a:pt x="13451" y="23980"/>
                  <a:pt x="13593" y="23952"/>
                  <a:pt x="13679" y="23838"/>
                </a:cubicBezTo>
                <a:cubicBezTo>
                  <a:pt x="13906" y="23639"/>
                  <a:pt x="13906" y="23298"/>
                  <a:pt x="13679" y="23070"/>
                </a:cubicBezTo>
                <a:cubicBezTo>
                  <a:pt x="13579" y="22971"/>
                  <a:pt x="13444" y="22921"/>
                  <a:pt x="13309" y="22921"/>
                </a:cubicBezTo>
                <a:close/>
                <a:moveTo>
                  <a:pt x="10764" y="25480"/>
                </a:moveTo>
                <a:cubicBezTo>
                  <a:pt x="10629" y="25480"/>
                  <a:pt x="10494" y="25530"/>
                  <a:pt x="10380" y="25629"/>
                </a:cubicBezTo>
                <a:cubicBezTo>
                  <a:pt x="10181" y="25829"/>
                  <a:pt x="10181" y="26170"/>
                  <a:pt x="10380" y="26397"/>
                </a:cubicBezTo>
                <a:cubicBezTo>
                  <a:pt x="10494" y="26483"/>
                  <a:pt x="10636" y="26539"/>
                  <a:pt x="10778" y="26539"/>
                </a:cubicBezTo>
                <a:cubicBezTo>
                  <a:pt x="10892" y="26539"/>
                  <a:pt x="11034" y="26483"/>
                  <a:pt x="11148" y="26397"/>
                </a:cubicBezTo>
                <a:cubicBezTo>
                  <a:pt x="11347" y="26170"/>
                  <a:pt x="11347" y="25829"/>
                  <a:pt x="11148" y="25629"/>
                </a:cubicBezTo>
                <a:cubicBezTo>
                  <a:pt x="11034" y="25530"/>
                  <a:pt x="10899" y="25480"/>
                  <a:pt x="10764" y="25480"/>
                </a:cubicBezTo>
                <a:close/>
                <a:moveTo>
                  <a:pt x="8219" y="28018"/>
                </a:moveTo>
                <a:cubicBezTo>
                  <a:pt x="8084" y="28018"/>
                  <a:pt x="7949" y="28075"/>
                  <a:pt x="7849" y="28189"/>
                </a:cubicBezTo>
                <a:cubicBezTo>
                  <a:pt x="7622" y="28388"/>
                  <a:pt x="7622" y="28729"/>
                  <a:pt x="7849" y="28928"/>
                </a:cubicBezTo>
                <a:cubicBezTo>
                  <a:pt x="7934" y="29042"/>
                  <a:pt x="8077" y="29099"/>
                  <a:pt x="8219" y="29099"/>
                </a:cubicBezTo>
                <a:cubicBezTo>
                  <a:pt x="8361" y="29099"/>
                  <a:pt x="8475" y="29042"/>
                  <a:pt x="8588" y="28928"/>
                </a:cubicBezTo>
                <a:cubicBezTo>
                  <a:pt x="8787" y="28729"/>
                  <a:pt x="8787" y="28388"/>
                  <a:pt x="8588" y="28189"/>
                </a:cubicBezTo>
                <a:cubicBezTo>
                  <a:pt x="8489" y="28075"/>
                  <a:pt x="8354" y="28018"/>
                  <a:pt x="8219" y="28018"/>
                </a:cubicBezTo>
                <a:close/>
                <a:moveTo>
                  <a:pt x="5663" y="30570"/>
                </a:moveTo>
                <a:cubicBezTo>
                  <a:pt x="5524" y="30570"/>
                  <a:pt x="5389" y="30620"/>
                  <a:pt x="5290" y="30720"/>
                </a:cubicBezTo>
                <a:cubicBezTo>
                  <a:pt x="5091" y="30947"/>
                  <a:pt x="5091" y="31260"/>
                  <a:pt x="5290" y="31487"/>
                </a:cubicBezTo>
                <a:cubicBezTo>
                  <a:pt x="5403" y="31573"/>
                  <a:pt x="5546" y="31630"/>
                  <a:pt x="5659" y="31630"/>
                </a:cubicBezTo>
                <a:cubicBezTo>
                  <a:pt x="5802" y="31630"/>
                  <a:pt x="5944" y="31573"/>
                  <a:pt x="6058" y="31487"/>
                </a:cubicBezTo>
                <a:cubicBezTo>
                  <a:pt x="6257" y="31260"/>
                  <a:pt x="6257" y="30947"/>
                  <a:pt x="6058" y="30720"/>
                </a:cubicBezTo>
                <a:cubicBezTo>
                  <a:pt x="5944" y="30620"/>
                  <a:pt x="5802" y="30570"/>
                  <a:pt x="5663" y="30570"/>
                </a:cubicBezTo>
                <a:close/>
                <a:moveTo>
                  <a:pt x="3125" y="33108"/>
                </a:moveTo>
                <a:cubicBezTo>
                  <a:pt x="2986" y="33108"/>
                  <a:pt x="2844" y="33165"/>
                  <a:pt x="2730" y="33279"/>
                </a:cubicBezTo>
                <a:cubicBezTo>
                  <a:pt x="2531" y="33478"/>
                  <a:pt x="2531" y="33819"/>
                  <a:pt x="2730" y="34018"/>
                </a:cubicBezTo>
                <a:cubicBezTo>
                  <a:pt x="2844" y="34132"/>
                  <a:pt x="2986" y="34189"/>
                  <a:pt x="3129" y="34189"/>
                </a:cubicBezTo>
                <a:cubicBezTo>
                  <a:pt x="3242" y="34189"/>
                  <a:pt x="3384" y="34132"/>
                  <a:pt x="3498" y="34018"/>
                </a:cubicBezTo>
                <a:cubicBezTo>
                  <a:pt x="3697" y="33819"/>
                  <a:pt x="3697" y="33478"/>
                  <a:pt x="3498" y="33279"/>
                </a:cubicBezTo>
                <a:cubicBezTo>
                  <a:pt x="3399" y="33165"/>
                  <a:pt x="3264" y="33108"/>
                  <a:pt x="3125" y="33108"/>
                </a:cubicBezTo>
                <a:close/>
                <a:moveTo>
                  <a:pt x="569" y="35660"/>
                </a:moveTo>
                <a:cubicBezTo>
                  <a:pt x="434" y="35660"/>
                  <a:pt x="299" y="35710"/>
                  <a:pt x="200" y="35810"/>
                </a:cubicBezTo>
                <a:cubicBezTo>
                  <a:pt x="1" y="36037"/>
                  <a:pt x="1" y="36379"/>
                  <a:pt x="200" y="36578"/>
                </a:cubicBezTo>
                <a:cubicBezTo>
                  <a:pt x="313" y="36691"/>
                  <a:pt x="427" y="36720"/>
                  <a:pt x="569" y="36720"/>
                </a:cubicBezTo>
                <a:cubicBezTo>
                  <a:pt x="711" y="36720"/>
                  <a:pt x="854" y="36691"/>
                  <a:pt x="939" y="36578"/>
                </a:cubicBezTo>
                <a:cubicBezTo>
                  <a:pt x="1166" y="36379"/>
                  <a:pt x="1166" y="36037"/>
                  <a:pt x="939" y="35810"/>
                </a:cubicBezTo>
                <a:cubicBezTo>
                  <a:pt x="839" y="35710"/>
                  <a:pt x="704" y="35660"/>
                  <a:pt x="569" y="3566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7" name="Google Shape;367;p31"/>
          <p:cNvGrpSpPr/>
          <p:nvPr/>
        </p:nvGrpSpPr>
        <p:grpSpPr>
          <a:xfrm>
            <a:off x="5378636" y="2666218"/>
            <a:ext cx="707400" cy="665380"/>
            <a:chOff x="1832684" y="3896600"/>
            <a:chExt cx="707400" cy="707400"/>
          </a:xfrm>
        </p:grpSpPr>
        <p:sp>
          <p:nvSpPr>
            <p:cNvPr id="368" name="Google Shape;368;p31"/>
            <p:cNvSpPr/>
            <p:nvPr/>
          </p:nvSpPr>
          <p:spPr>
            <a:xfrm flipH="1">
              <a:off x="1832684" y="3896600"/>
              <a:ext cx="707400" cy="707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1996300" y="4049275"/>
              <a:ext cx="404725" cy="402050"/>
            </a:xfrm>
            <a:custGeom>
              <a:rect b="b" l="l" r="r" t="t"/>
              <a:pathLst>
                <a:path extrusionOk="0" h="16082" w="16189">
                  <a:moveTo>
                    <a:pt x="3285" y="1846"/>
                  </a:moveTo>
                  <a:cubicBezTo>
                    <a:pt x="3861" y="1846"/>
                    <a:pt x="4264" y="2249"/>
                    <a:pt x="4264" y="2825"/>
                  </a:cubicBezTo>
                  <a:cubicBezTo>
                    <a:pt x="4264" y="3401"/>
                    <a:pt x="3861" y="3805"/>
                    <a:pt x="3285" y="3805"/>
                  </a:cubicBezTo>
                  <a:cubicBezTo>
                    <a:pt x="2708" y="3805"/>
                    <a:pt x="2305" y="3401"/>
                    <a:pt x="2305" y="2825"/>
                  </a:cubicBezTo>
                  <a:cubicBezTo>
                    <a:pt x="2305" y="2249"/>
                    <a:pt x="2708" y="1846"/>
                    <a:pt x="3285" y="1846"/>
                  </a:cubicBezTo>
                  <a:close/>
                  <a:moveTo>
                    <a:pt x="12963" y="1846"/>
                  </a:moveTo>
                  <a:cubicBezTo>
                    <a:pt x="13482" y="1846"/>
                    <a:pt x="13943" y="2249"/>
                    <a:pt x="13943" y="2825"/>
                  </a:cubicBezTo>
                  <a:cubicBezTo>
                    <a:pt x="13943" y="3401"/>
                    <a:pt x="13482" y="3805"/>
                    <a:pt x="12963" y="3805"/>
                  </a:cubicBezTo>
                  <a:cubicBezTo>
                    <a:pt x="12387" y="3805"/>
                    <a:pt x="11926" y="3401"/>
                    <a:pt x="11926" y="2825"/>
                  </a:cubicBezTo>
                  <a:cubicBezTo>
                    <a:pt x="11926" y="2249"/>
                    <a:pt x="12387" y="1846"/>
                    <a:pt x="12963" y="1846"/>
                  </a:cubicBezTo>
                  <a:close/>
                  <a:moveTo>
                    <a:pt x="12963" y="463"/>
                  </a:moveTo>
                  <a:cubicBezTo>
                    <a:pt x="14461" y="463"/>
                    <a:pt x="15671" y="1731"/>
                    <a:pt x="15671" y="3229"/>
                  </a:cubicBezTo>
                  <a:cubicBezTo>
                    <a:pt x="15671" y="3862"/>
                    <a:pt x="15440" y="4496"/>
                    <a:pt x="15095" y="4957"/>
                  </a:cubicBezTo>
                  <a:cubicBezTo>
                    <a:pt x="14980" y="4438"/>
                    <a:pt x="14634" y="3920"/>
                    <a:pt x="14173" y="3632"/>
                  </a:cubicBezTo>
                  <a:cubicBezTo>
                    <a:pt x="14346" y="3401"/>
                    <a:pt x="14403" y="3113"/>
                    <a:pt x="14403" y="2825"/>
                  </a:cubicBezTo>
                  <a:cubicBezTo>
                    <a:pt x="14403" y="2019"/>
                    <a:pt x="13770" y="1385"/>
                    <a:pt x="12963" y="1385"/>
                  </a:cubicBezTo>
                  <a:cubicBezTo>
                    <a:pt x="12157" y="1385"/>
                    <a:pt x="11465" y="2019"/>
                    <a:pt x="11465" y="2825"/>
                  </a:cubicBezTo>
                  <a:cubicBezTo>
                    <a:pt x="11465" y="3113"/>
                    <a:pt x="11581" y="3401"/>
                    <a:pt x="11696" y="3632"/>
                  </a:cubicBezTo>
                  <a:cubicBezTo>
                    <a:pt x="11235" y="3920"/>
                    <a:pt x="10947" y="4438"/>
                    <a:pt x="10832" y="4957"/>
                  </a:cubicBezTo>
                  <a:cubicBezTo>
                    <a:pt x="10428" y="4496"/>
                    <a:pt x="10198" y="3862"/>
                    <a:pt x="10198" y="3229"/>
                  </a:cubicBezTo>
                  <a:cubicBezTo>
                    <a:pt x="10198" y="1731"/>
                    <a:pt x="11408" y="463"/>
                    <a:pt x="12963" y="463"/>
                  </a:cubicBezTo>
                  <a:close/>
                  <a:moveTo>
                    <a:pt x="3285" y="4611"/>
                  </a:moveTo>
                  <a:lnTo>
                    <a:pt x="3573" y="5418"/>
                  </a:lnTo>
                  <a:lnTo>
                    <a:pt x="3285" y="5821"/>
                  </a:lnTo>
                  <a:lnTo>
                    <a:pt x="2996" y="5418"/>
                  </a:lnTo>
                  <a:lnTo>
                    <a:pt x="3285" y="4611"/>
                  </a:lnTo>
                  <a:close/>
                  <a:moveTo>
                    <a:pt x="12963" y="4611"/>
                  </a:moveTo>
                  <a:lnTo>
                    <a:pt x="13251" y="5418"/>
                  </a:lnTo>
                  <a:lnTo>
                    <a:pt x="12963" y="5821"/>
                  </a:lnTo>
                  <a:lnTo>
                    <a:pt x="12618" y="5418"/>
                  </a:lnTo>
                  <a:lnTo>
                    <a:pt x="12963" y="4611"/>
                  </a:lnTo>
                  <a:close/>
                  <a:moveTo>
                    <a:pt x="2363" y="3978"/>
                  </a:moveTo>
                  <a:cubicBezTo>
                    <a:pt x="2536" y="4093"/>
                    <a:pt x="2708" y="4208"/>
                    <a:pt x="2939" y="4266"/>
                  </a:cubicBezTo>
                  <a:lnTo>
                    <a:pt x="2478" y="5360"/>
                  </a:lnTo>
                  <a:cubicBezTo>
                    <a:pt x="2478" y="5475"/>
                    <a:pt x="2478" y="5533"/>
                    <a:pt x="2536" y="5591"/>
                  </a:cubicBezTo>
                  <a:lnTo>
                    <a:pt x="2766" y="5936"/>
                  </a:lnTo>
                  <a:cubicBezTo>
                    <a:pt x="2305" y="5821"/>
                    <a:pt x="1902" y="5648"/>
                    <a:pt x="1556" y="5360"/>
                  </a:cubicBezTo>
                  <a:cubicBezTo>
                    <a:pt x="1614" y="4784"/>
                    <a:pt x="1902" y="4266"/>
                    <a:pt x="2363" y="3978"/>
                  </a:cubicBezTo>
                  <a:close/>
                  <a:moveTo>
                    <a:pt x="4206" y="3978"/>
                  </a:moveTo>
                  <a:cubicBezTo>
                    <a:pt x="4667" y="4266"/>
                    <a:pt x="4955" y="4784"/>
                    <a:pt x="5013" y="5360"/>
                  </a:cubicBezTo>
                  <a:cubicBezTo>
                    <a:pt x="4667" y="5648"/>
                    <a:pt x="4264" y="5821"/>
                    <a:pt x="3803" y="5936"/>
                  </a:cubicBezTo>
                  <a:lnTo>
                    <a:pt x="4033" y="5591"/>
                  </a:lnTo>
                  <a:cubicBezTo>
                    <a:pt x="4091" y="5533"/>
                    <a:pt x="4091" y="5475"/>
                    <a:pt x="4091" y="5360"/>
                  </a:cubicBezTo>
                  <a:lnTo>
                    <a:pt x="3688" y="4266"/>
                  </a:lnTo>
                  <a:cubicBezTo>
                    <a:pt x="3861" y="4208"/>
                    <a:pt x="4033" y="4093"/>
                    <a:pt x="4206" y="3978"/>
                  </a:cubicBezTo>
                  <a:close/>
                  <a:moveTo>
                    <a:pt x="12041" y="3978"/>
                  </a:moveTo>
                  <a:cubicBezTo>
                    <a:pt x="12157" y="4093"/>
                    <a:pt x="12387" y="4208"/>
                    <a:pt x="12560" y="4266"/>
                  </a:cubicBezTo>
                  <a:lnTo>
                    <a:pt x="12157" y="5360"/>
                  </a:lnTo>
                  <a:cubicBezTo>
                    <a:pt x="12099" y="5475"/>
                    <a:pt x="12157" y="5533"/>
                    <a:pt x="12157" y="5591"/>
                  </a:cubicBezTo>
                  <a:lnTo>
                    <a:pt x="12445" y="5936"/>
                  </a:lnTo>
                  <a:cubicBezTo>
                    <a:pt x="11984" y="5821"/>
                    <a:pt x="11581" y="5648"/>
                    <a:pt x="11177" y="5360"/>
                  </a:cubicBezTo>
                  <a:cubicBezTo>
                    <a:pt x="11235" y="4784"/>
                    <a:pt x="11523" y="4266"/>
                    <a:pt x="12041" y="3978"/>
                  </a:cubicBezTo>
                  <a:close/>
                  <a:moveTo>
                    <a:pt x="13827" y="3978"/>
                  </a:moveTo>
                  <a:cubicBezTo>
                    <a:pt x="14346" y="4266"/>
                    <a:pt x="14634" y="4784"/>
                    <a:pt x="14692" y="5360"/>
                  </a:cubicBezTo>
                  <a:cubicBezTo>
                    <a:pt x="14346" y="5648"/>
                    <a:pt x="13943" y="5821"/>
                    <a:pt x="13482" y="5936"/>
                  </a:cubicBezTo>
                  <a:lnTo>
                    <a:pt x="13712" y="5591"/>
                  </a:lnTo>
                  <a:cubicBezTo>
                    <a:pt x="13770" y="5533"/>
                    <a:pt x="13770" y="5475"/>
                    <a:pt x="13712" y="5360"/>
                  </a:cubicBezTo>
                  <a:lnTo>
                    <a:pt x="13309" y="4266"/>
                  </a:lnTo>
                  <a:cubicBezTo>
                    <a:pt x="13539" y="4208"/>
                    <a:pt x="13712" y="4093"/>
                    <a:pt x="13827" y="3978"/>
                  </a:cubicBezTo>
                  <a:close/>
                  <a:moveTo>
                    <a:pt x="8124" y="7088"/>
                  </a:moveTo>
                  <a:cubicBezTo>
                    <a:pt x="8642" y="7088"/>
                    <a:pt x="9103" y="7492"/>
                    <a:pt x="9103" y="8068"/>
                  </a:cubicBezTo>
                  <a:cubicBezTo>
                    <a:pt x="9103" y="8586"/>
                    <a:pt x="8642" y="9047"/>
                    <a:pt x="8124" y="9047"/>
                  </a:cubicBezTo>
                  <a:cubicBezTo>
                    <a:pt x="7548" y="9047"/>
                    <a:pt x="7144" y="8586"/>
                    <a:pt x="7144" y="8068"/>
                  </a:cubicBezTo>
                  <a:cubicBezTo>
                    <a:pt x="7144" y="7492"/>
                    <a:pt x="7605" y="7088"/>
                    <a:pt x="8124" y="7088"/>
                  </a:cubicBezTo>
                  <a:close/>
                  <a:moveTo>
                    <a:pt x="3285" y="11467"/>
                  </a:moveTo>
                  <a:cubicBezTo>
                    <a:pt x="3861" y="11467"/>
                    <a:pt x="4322" y="11928"/>
                    <a:pt x="4322" y="12504"/>
                  </a:cubicBezTo>
                  <a:cubicBezTo>
                    <a:pt x="4322" y="13022"/>
                    <a:pt x="3861" y="13483"/>
                    <a:pt x="3285" y="13483"/>
                  </a:cubicBezTo>
                  <a:cubicBezTo>
                    <a:pt x="2766" y="13483"/>
                    <a:pt x="2305" y="13022"/>
                    <a:pt x="2305" y="12504"/>
                  </a:cubicBezTo>
                  <a:cubicBezTo>
                    <a:pt x="2305" y="11928"/>
                    <a:pt x="2766" y="11467"/>
                    <a:pt x="3285" y="11467"/>
                  </a:cubicBezTo>
                  <a:close/>
                  <a:moveTo>
                    <a:pt x="12963" y="11467"/>
                  </a:moveTo>
                  <a:cubicBezTo>
                    <a:pt x="13482" y="11467"/>
                    <a:pt x="13943" y="11928"/>
                    <a:pt x="13943" y="12446"/>
                  </a:cubicBezTo>
                  <a:cubicBezTo>
                    <a:pt x="13943" y="13022"/>
                    <a:pt x="13482" y="13483"/>
                    <a:pt x="12963" y="13483"/>
                  </a:cubicBezTo>
                  <a:cubicBezTo>
                    <a:pt x="12387" y="13483"/>
                    <a:pt x="11926" y="13022"/>
                    <a:pt x="11926" y="12446"/>
                  </a:cubicBezTo>
                  <a:cubicBezTo>
                    <a:pt x="11926" y="11928"/>
                    <a:pt x="12387" y="11467"/>
                    <a:pt x="12963" y="11467"/>
                  </a:cubicBezTo>
                  <a:close/>
                  <a:moveTo>
                    <a:pt x="3285" y="10142"/>
                  </a:moveTo>
                  <a:cubicBezTo>
                    <a:pt x="4840" y="10142"/>
                    <a:pt x="6050" y="11352"/>
                    <a:pt x="6050" y="12850"/>
                  </a:cubicBezTo>
                  <a:cubicBezTo>
                    <a:pt x="6050" y="13541"/>
                    <a:pt x="5819" y="14117"/>
                    <a:pt x="5416" y="14578"/>
                  </a:cubicBezTo>
                  <a:cubicBezTo>
                    <a:pt x="5301" y="14059"/>
                    <a:pt x="4955" y="13598"/>
                    <a:pt x="4552" y="13310"/>
                  </a:cubicBezTo>
                  <a:cubicBezTo>
                    <a:pt x="4667" y="13080"/>
                    <a:pt x="4782" y="12792"/>
                    <a:pt x="4782" y="12504"/>
                  </a:cubicBezTo>
                  <a:cubicBezTo>
                    <a:pt x="4782" y="11640"/>
                    <a:pt x="4091" y="11006"/>
                    <a:pt x="3285" y="11006"/>
                  </a:cubicBezTo>
                  <a:cubicBezTo>
                    <a:pt x="2478" y="11006"/>
                    <a:pt x="1844" y="11697"/>
                    <a:pt x="1844" y="12504"/>
                  </a:cubicBezTo>
                  <a:cubicBezTo>
                    <a:pt x="1844" y="12792"/>
                    <a:pt x="1902" y="13080"/>
                    <a:pt x="2075" y="13310"/>
                  </a:cubicBezTo>
                  <a:cubicBezTo>
                    <a:pt x="1614" y="13598"/>
                    <a:pt x="1268" y="14059"/>
                    <a:pt x="1153" y="14578"/>
                  </a:cubicBezTo>
                  <a:cubicBezTo>
                    <a:pt x="750" y="14117"/>
                    <a:pt x="577" y="13541"/>
                    <a:pt x="577" y="12850"/>
                  </a:cubicBezTo>
                  <a:cubicBezTo>
                    <a:pt x="577" y="11352"/>
                    <a:pt x="1787" y="10142"/>
                    <a:pt x="3285" y="10142"/>
                  </a:cubicBezTo>
                  <a:close/>
                  <a:moveTo>
                    <a:pt x="12963" y="14232"/>
                  </a:moveTo>
                  <a:lnTo>
                    <a:pt x="13251" y="15096"/>
                  </a:lnTo>
                  <a:lnTo>
                    <a:pt x="12963" y="15442"/>
                  </a:lnTo>
                  <a:lnTo>
                    <a:pt x="12618" y="15096"/>
                  </a:lnTo>
                  <a:lnTo>
                    <a:pt x="12963" y="14232"/>
                  </a:lnTo>
                  <a:close/>
                  <a:moveTo>
                    <a:pt x="3285" y="14232"/>
                  </a:moveTo>
                  <a:lnTo>
                    <a:pt x="3630" y="15096"/>
                  </a:lnTo>
                  <a:lnTo>
                    <a:pt x="3285" y="15500"/>
                  </a:lnTo>
                  <a:lnTo>
                    <a:pt x="2996" y="15096"/>
                  </a:lnTo>
                  <a:lnTo>
                    <a:pt x="3285" y="14232"/>
                  </a:lnTo>
                  <a:close/>
                  <a:moveTo>
                    <a:pt x="2363" y="13656"/>
                  </a:moveTo>
                  <a:cubicBezTo>
                    <a:pt x="2536" y="13771"/>
                    <a:pt x="2708" y="13829"/>
                    <a:pt x="2939" y="13887"/>
                  </a:cubicBezTo>
                  <a:lnTo>
                    <a:pt x="2478" y="15039"/>
                  </a:lnTo>
                  <a:cubicBezTo>
                    <a:pt x="2478" y="15096"/>
                    <a:pt x="2478" y="15212"/>
                    <a:pt x="2536" y="15269"/>
                  </a:cubicBezTo>
                  <a:lnTo>
                    <a:pt x="2766" y="15557"/>
                  </a:lnTo>
                  <a:cubicBezTo>
                    <a:pt x="2305" y="15500"/>
                    <a:pt x="1902" y="15269"/>
                    <a:pt x="1556" y="15039"/>
                  </a:cubicBezTo>
                  <a:cubicBezTo>
                    <a:pt x="1614" y="14463"/>
                    <a:pt x="1902" y="13944"/>
                    <a:pt x="2363" y="13656"/>
                  </a:cubicBezTo>
                  <a:close/>
                  <a:moveTo>
                    <a:pt x="4206" y="13656"/>
                  </a:moveTo>
                  <a:cubicBezTo>
                    <a:pt x="4667" y="13944"/>
                    <a:pt x="5013" y="14463"/>
                    <a:pt x="5013" y="15039"/>
                  </a:cubicBezTo>
                  <a:cubicBezTo>
                    <a:pt x="4667" y="15269"/>
                    <a:pt x="4264" y="15500"/>
                    <a:pt x="3803" y="15557"/>
                  </a:cubicBezTo>
                  <a:lnTo>
                    <a:pt x="4033" y="15269"/>
                  </a:lnTo>
                  <a:cubicBezTo>
                    <a:pt x="4091" y="15212"/>
                    <a:pt x="4149" y="15096"/>
                    <a:pt x="4091" y="15039"/>
                  </a:cubicBezTo>
                  <a:lnTo>
                    <a:pt x="3688" y="13887"/>
                  </a:lnTo>
                  <a:cubicBezTo>
                    <a:pt x="3861" y="13829"/>
                    <a:pt x="4033" y="13771"/>
                    <a:pt x="4206" y="13656"/>
                  </a:cubicBezTo>
                  <a:close/>
                  <a:moveTo>
                    <a:pt x="12041" y="13656"/>
                  </a:moveTo>
                  <a:cubicBezTo>
                    <a:pt x="12214" y="13771"/>
                    <a:pt x="12387" y="13829"/>
                    <a:pt x="12560" y="13887"/>
                  </a:cubicBezTo>
                  <a:lnTo>
                    <a:pt x="12157" y="15039"/>
                  </a:lnTo>
                  <a:cubicBezTo>
                    <a:pt x="12157" y="15096"/>
                    <a:pt x="12157" y="15212"/>
                    <a:pt x="12214" y="15269"/>
                  </a:cubicBezTo>
                  <a:lnTo>
                    <a:pt x="12445" y="15557"/>
                  </a:lnTo>
                  <a:cubicBezTo>
                    <a:pt x="11984" y="15500"/>
                    <a:pt x="11581" y="15269"/>
                    <a:pt x="11235" y="14981"/>
                  </a:cubicBezTo>
                  <a:cubicBezTo>
                    <a:pt x="11235" y="14463"/>
                    <a:pt x="11581" y="13944"/>
                    <a:pt x="12041" y="13656"/>
                  </a:cubicBezTo>
                  <a:close/>
                  <a:moveTo>
                    <a:pt x="13885" y="13656"/>
                  </a:moveTo>
                  <a:cubicBezTo>
                    <a:pt x="14346" y="13944"/>
                    <a:pt x="14634" y="14463"/>
                    <a:pt x="14692" y="14981"/>
                  </a:cubicBezTo>
                  <a:cubicBezTo>
                    <a:pt x="14346" y="15269"/>
                    <a:pt x="13943" y="15500"/>
                    <a:pt x="13482" y="15557"/>
                  </a:cubicBezTo>
                  <a:lnTo>
                    <a:pt x="13712" y="15269"/>
                  </a:lnTo>
                  <a:cubicBezTo>
                    <a:pt x="13770" y="15212"/>
                    <a:pt x="13770" y="15096"/>
                    <a:pt x="13770" y="15039"/>
                  </a:cubicBezTo>
                  <a:lnTo>
                    <a:pt x="13309" y="13887"/>
                  </a:lnTo>
                  <a:cubicBezTo>
                    <a:pt x="13539" y="13829"/>
                    <a:pt x="13712" y="13771"/>
                    <a:pt x="13885" y="13656"/>
                  </a:cubicBezTo>
                  <a:close/>
                  <a:moveTo>
                    <a:pt x="12947" y="1"/>
                  </a:moveTo>
                  <a:cubicBezTo>
                    <a:pt x="12914" y="1"/>
                    <a:pt x="12881" y="1"/>
                    <a:pt x="12848" y="2"/>
                  </a:cubicBezTo>
                  <a:cubicBezTo>
                    <a:pt x="11120" y="60"/>
                    <a:pt x="9795" y="1443"/>
                    <a:pt x="9737" y="3113"/>
                  </a:cubicBezTo>
                  <a:cubicBezTo>
                    <a:pt x="9679" y="3920"/>
                    <a:pt x="9967" y="4726"/>
                    <a:pt x="10486" y="5303"/>
                  </a:cubicBezTo>
                  <a:lnTo>
                    <a:pt x="8930" y="6858"/>
                  </a:lnTo>
                  <a:cubicBezTo>
                    <a:pt x="8700" y="6685"/>
                    <a:pt x="8412" y="6570"/>
                    <a:pt x="8124" y="6570"/>
                  </a:cubicBezTo>
                  <a:cubicBezTo>
                    <a:pt x="7778" y="6570"/>
                    <a:pt x="7490" y="6685"/>
                    <a:pt x="7260" y="6858"/>
                  </a:cubicBezTo>
                  <a:lnTo>
                    <a:pt x="5704" y="5360"/>
                  </a:lnTo>
                  <a:cubicBezTo>
                    <a:pt x="6223" y="4784"/>
                    <a:pt x="6511" y="4035"/>
                    <a:pt x="6511" y="3229"/>
                  </a:cubicBezTo>
                  <a:cubicBezTo>
                    <a:pt x="6511" y="1443"/>
                    <a:pt x="5070" y="2"/>
                    <a:pt x="3285" y="2"/>
                  </a:cubicBezTo>
                  <a:cubicBezTo>
                    <a:pt x="2766" y="2"/>
                    <a:pt x="2305" y="118"/>
                    <a:pt x="1844" y="348"/>
                  </a:cubicBezTo>
                  <a:cubicBezTo>
                    <a:pt x="1729" y="406"/>
                    <a:pt x="1671" y="521"/>
                    <a:pt x="1729" y="636"/>
                  </a:cubicBezTo>
                  <a:cubicBezTo>
                    <a:pt x="1729" y="720"/>
                    <a:pt x="1822" y="774"/>
                    <a:pt x="1917" y="774"/>
                  </a:cubicBezTo>
                  <a:cubicBezTo>
                    <a:pt x="1951" y="774"/>
                    <a:pt x="1986" y="767"/>
                    <a:pt x="2017" y="751"/>
                  </a:cubicBezTo>
                  <a:cubicBezTo>
                    <a:pt x="2420" y="579"/>
                    <a:pt x="2824" y="463"/>
                    <a:pt x="3285" y="463"/>
                  </a:cubicBezTo>
                  <a:cubicBezTo>
                    <a:pt x="4782" y="463"/>
                    <a:pt x="6050" y="1731"/>
                    <a:pt x="6050" y="3229"/>
                  </a:cubicBezTo>
                  <a:cubicBezTo>
                    <a:pt x="6050" y="3862"/>
                    <a:pt x="5819" y="4496"/>
                    <a:pt x="5416" y="4957"/>
                  </a:cubicBezTo>
                  <a:cubicBezTo>
                    <a:pt x="5301" y="4438"/>
                    <a:pt x="4955" y="3920"/>
                    <a:pt x="4494" y="3632"/>
                  </a:cubicBezTo>
                  <a:cubicBezTo>
                    <a:pt x="4667" y="3344"/>
                    <a:pt x="4782" y="3056"/>
                    <a:pt x="4782" y="2710"/>
                  </a:cubicBezTo>
                  <a:cubicBezTo>
                    <a:pt x="4725" y="2019"/>
                    <a:pt x="4091" y="1385"/>
                    <a:pt x="3400" y="1385"/>
                  </a:cubicBezTo>
                  <a:cubicBezTo>
                    <a:pt x="3363" y="1383"/>
                    <a:pt x="3327" y="1381"/>
                    <a:pt x="3291" y="1381"/>
                  </a:cubicBezTo>
                  <a:cubicBezTo>
                    <a:pt x="2478" y="1381"/>
                    <a:pt x="1844" y="1998"/>
                    <a:pt x="1844" y="2825"/>
                  </a:cubicBezTo>
                  <a:cubicBezTo>
                    <a:pt x="1844" y="3113"/>
                    <a:pt x="1902" y="3401"/>
                    <a:pt x="2075" y="3632"/>
                  </a:cubicBezTo>
                  <a:cubicBezTo>
                    <a:pt x="1614" y="3978"/>
                    <a:pt x="1268" y="4438"/>
                    <a:pt x="1153" y="4957"/>
                  </a:cubicBezTo>
                  <a:cubicBezTo>
                    <a:pt x="750" y="4496"/>
                    <a:pt x="519" y="3862"/>
                    <a:pt x="519" y="3229"/>
                  </a:cubicBezTo>
                  <a:cubicBezTo>
                    <a:pt x="519" y="2595"/>
                    <a:pt x="750" y="1961"/>
                    <a:pt x="1153" y="1500"/>
                  </a:cubicBezTo>
                  <a:cubicBezTo>
                    <a:pt x="1268" y="1385"/>
                    <a:pt x="1211" y="1212"/>
                    <a:pt x="1095" y="1155"/>
                  </a:cubicBezTo>
                  <a:cubicBezTo>
                    <a:pt x="1048" y="1131"/>
                    <a:pt x="1000" y="1117"/>
                    <a:pt x="956" y="1117"/>
                  </a:cubicBezTo>
                  <a:cubicBezTo>
                    <a:pt x="895" y="1117"/>
                    <a:pt x="841" y="1145"/>
                    <a:pt x="807" y="1212"/>
                  </a:cubicBezTo>
                  <a:cubicBezTo>
                    <a:pt x="346" y="1788"/>
                    <a:pt x="58" y="2480"/>
                    <a:pt x="58" y="3229"/>
                  </a:cubicBezTo>
                  <a:cubicBezTo>
                    <a:pt x="58" y="5015"/>
                    <a:pt x="1499" y="6455"/>
                    <a:pt x="3285" y="6455"/>
                  </a:cubicBezTo>
                  <a:cubicBezTo>
                    <a:pt x="4091" y="6455"/>
                    <a:pt x="4782" y="6167"/>
                    <a:pt x="5359" y="5706"/>
                  </a:cubicBezTo>
                  <a:lnTo>
                    <a:pt x="6914" y="7204"/>
                  </a:lnTo>
                  <a:cubicBezTo>
                    <a:pt x="6741" y="7434"/>
                    <a:pt x="6626" y="7722"/>
                    <a:pt x="6626" y="8068"/>
                  </a:cubicBezTo>
                  <a:cubicBezTo>
                    <a:pt x="6626" y="8356"/>
                    <a:pt x="6741" y="8702"/>
                    <a:pt x="6914" y="8932"/>
                  </a:cubicBezTo>
                  <a:lnTo>
                    <a:pt x="5416" y="10488"/>
                  </a:lnTo>
                  <a:cubicBezTo>
                    <a:pt x="4840" y="9969"/>
                    <a:pt x="4091" y="9681"/>
                    <a:pt x="3285" y="9681"/>
                  </a:cubicBezTo>
                  <a:cubicBezTo>
                    <a:pt x="1499" y="9681"/>
                    <a:pt x="1" y="11179"/>
                    <a:pt x="58" y="13022"/>
                  </a:cubicBezTo>
                  <a:cubicBezTo>
                    <a:pt x="116" y="14693"/>
                    <a:pt x="1499" y="16018"/>
                    <a:pt x="3169" y="16076"/>
                  </a:cubicBezTo>
                  <a:cubicBezTo>
                    <a:pt x="3236" y="16080"/>
                    <a:pt x="3303" y="16082"/>
                    <a:pt x="3368" y="16082"/>
                  </a:cubicBezTo>
                  <a:cubicBezTo>
                    <a:pt x="5120" y="16082"/>
                    <a:pt x="6511" y="14628"/>
                    <a:pt x="6511" y="12907"/>
                  </a:cubicBezTo>
                  <a:cubicBezTo>
                    <a:pt x="6511" y="12101"/>
                    <a:pt x="6223" y="11352"/>
                    <a:pt x="5762" y="10776"/>
                  </a:cubicBezTo>
                  <a:lnTo>
                    <a:pt x="7260" y="9220"/>
                  </a:lnTo>
                  <a:cubicBezTo>
                    <a:pt x="7490" y="9393"/>
                    <a:pt x="7778" y="9508"/>
                    <a:pt x="8124" y="9508"/>
                  </a:cubicBezTo>
                  <a:cubicBezTo>
                    <a:pt x="8412" y="9508"/>
                    <a:pt x="8758" y="9393"/>
                    <a:pt x="8988" y="9220"/>
                  </a:cubicBezTo>
                  <a:lnTo>
                    <a:pt x="10544" y="10776"/>
                  </a:lnTo>
                  <a:cubicBezTo>
                    <a:pt x="10025" y="11352"/>
                    <a:pt x="9737" y="12101"/>
                    <a:pt x="9737" y="12907"/>
                  </a:cubicBezTo>
                  <a:cubicBezTo>
                    <a:pt x="9737" y="14635"/>
                    <a:pt x="11177" y="16076"/>
                    <a:pt x="12963" y="16076"/>
                  </a:cubicBezTo>
                  <a:cubicBezTo>
                    <a:pt x="14692" y="16076"/>
                    <a:pt x="16132" y="14635"/>
                    <a:pt x="16132" y="12907"/>
                  </a:cubicBezTo>
                  <a:cubicBezTo>
                    <a:pt x="16132" y="12389"/>
                    <a:pt x="16017" y="11870"/>
                    <a:pt x="15786" y="11409"/>
                  </a:cubicBezTo>
                  <a:cubicBezTo>
                    <a:pt x="15744" y="11325"/>
                    <a:pt x="15671" y="11271"/>
                    <a:pt x="15590" y="11271"/>
                  </a:cubicBezTo>
                  <a:cubicBezTo>
                    <a:pt x="15560" y="11271"/>
                    <a:pt x="15529" y="11279"/>
                    <a:pt x="15498" y="11294"/>
                  </a:cubicBezTo>
                  <a:cubicBezTo>
                    <a:pt x="15383" y="11352"/>
                    <a:pt x="15325" y="11525"/>
                    <a:pt x="15383" y="11640"/>
                  </a:cubicBezTo>
                  <a:cubicBezTo>
                    <a:pt x="15556" y="11985"/>
                    <a:pt x="15671" y="12446"/>
                    <a:pt x="15671" y="12850"/>
                  </a:cubicBezTo>
                  <a:cubicBezTo>
                    <a:pt x="15671" y="13541"/>
                    <a:pt x="15440" y="14117"/>
                    <a:pt x="15095" y="14578"/>
                  </a:cubicBezTo>
                  <a:cubicBezTo>
                    <a:pt x="14922" y="14059"/>
                    <a:pt x="14634" y="13598"/>
                    <a:pt x="14173" y="13253"/>
                  </a:cubicBezTo>
                  <a:cubicBezTo>
                    <a:pt x="14346" y="13022"/>
                    <a:pt x="14461" y="12677"/>
                    <a:pt x="14403" y="12331"/>
                  </a:cubicBezTo>
                  <a:cubicBezTo>
                    <a:pt x="14346" y="11640"/>
                    <a:pt x="13770" y="11064"/>
                    <a:pt x="13078" y="11006"/>
                  </a:cubicBezTo>
                  <a:cubicBezTo>
                    <a:pt x="13042" y="11004"/>
                    <a:pt x="13007" y="11003"/>
                    <a:pt x="12972" y="11003"/>
                  </a:cubicBezTo>
                  <a:cubicBezTo>
                    <a:pt x="12104" y="11003"/>
                    <a:pt x="11465" y="11673"/>
                    <a:pt x="11465" y="12504"/>
                  </a:cubicBezTo>
                  <a:cubicBezTo>
                    <a:pt x="11465" y="12792"/>
                    <a:pt x="11581" y="13080"/>
                    <a:pt x="11696" y="13310"/>
                  </a:cubicBezTo>
                  <a:cubicBezTo>
                    <a:pt x="11235" y="13598"/>
                    <a:pt x="10889" y="14059"/>
                    <a:pt x="10774" y="14578"/>
                  </a:cubicBezTo>
                  <a:cubicBezTo>
                    <a:pt x="10428" y="14117"/>
                    <a:pt x="10198" y="13541"/>
                    <a:pt x="10198" y="12850"/>
                  </a:cubicBezTo>
                  <a:cubicBezTo>
                    <a:pt x="10198" y="11352"/>
                    <a:pt x="11408" y="10142"/>
                    <a:pt x="12963" y="10142"/>
                  </a:cubicBezTo>
                  <a:cubicBezTo>
                    <a:pt x="13597" y="10142"/>
                    <a:pt x="14173" y="10315"/>
                    <a:pt x="14634" y="10718"/>
                  </a:cubicBezTo>
                  <a:cubicBezTo>
                    <a:pt x="14683" y="10767"/>
                    <a:pt x="14742" y="10784"/>
                    <a:pt x="14798" y="10784"/>
                  </a:cubicBezTo>
                  <a:cubicBezTo>
                    <a:pt x="14875" y="10784"/>
                    <a:pt x="14946" y="10751"/>
                    <a:pt x="14980" y="10718"/>
                  </a:cubicBezTo>
                  <a:cubicBezTo>
                    <a:pt x="15095" y="10603"/>
                    <a:pt x="15037" y="10430"/>
                    <a:pt x="14980" y="10372"/>
                  </a:cubicBezTo>
                  <a:cubicBezTo>
                    <a:pt x="14403" y="9911"/>
                    <a:pt x="13655" y="9681"/>
                    <a:pt x="12906" y="9681"/>
                  </a:cubicBezTo>
                  <a:cubicBezTo>
                    <a:pt x="12157" y="9681"/>
                    <a:pt x="11408" y="9969"/>
                    <a:pt x="10832" y="10430"/>
                  </a:cubicBezTo>
                  <a:lnTo>
                    <a:pt x="9276" y="8874"/>
                  </a:lnTo>
                  <a:cubicBezTo>
                    <a:pt x="9449" y="8644"/>
                    <a:pt x="9564" y="8356"/>
                    <a:pt x="9564" y="8068"/>
                  </a:cubicBezTo>
                  <a:cubicBezTo>
                    <a:pt x="9564" y="7722"/>
                    <a:pt x="9449" y="7434"/>
                    <a:pt x="9276" y="7204"/>
                  </a:cubicBezTo>
                  <a:lnTo>
                    <a:pt x="10832" y="5648"/>
                  </a:lnTo>
                  <a:cubicBezTo>
                    <a:pt x="11408" y="6167"/>
                    <a:pt x="12157" y="6455"/>
                    <a:pt x="13021" y="6455"/>
                  </a:cubicBezTo>
                  <a:cubicBezTo>
                    <a:pt x="14692" y="6397"/>
                    <a:pt x="16074" y="5015"/>
                    <a:pt x="16132" y="3344"/>
                  </a:cubicBezTo>
                  <a:cubicBezTo>
                    <a:pt x="16188" y="1533"/>
                    <a:pt x="14745" y="1"/>
                    <a:pt x="12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" name="Google Shape;370;p31"/>
          <p:cNvGrpSpPr/>
          <p:nvPr/>
        </p:nvGrpSpPr>
        <p:grpSpPr>
          <a:xfrm>
            <a:off x="3080900" y="1896189"/>
            <a:ext cx="707400" cy="665380"/>
            <a:chOff x="2698690" y="3122775"/>
            <a:chExt cx="707400" cy="707400"/>
          </a:xfrm>
        </p:grpSpPr>
        <p:sp>
          <p:nvSpPr>
            <p:cNvPr id="371" name="Google Shape;371;p31"/>
            <p:cNvSpPr/>
            <p:nvPr/>
          </p:nvSpPr>
          <p:spPr>
            <a:xfrm flipH="1">
              <a:off x="2698690" y="3122775"/>
              <a:ext cx="707400" cy="707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2" name="Google Shape;372;p31"/>
            <p:cNvGrpSpPr/>
            <p:nvPr/>
          </p:nvGrpSpPr>
          <p:grpSpPr>
            <a:xfrm>
              <a:off x="2851450" y="3270488"/>
              <a:ext cx="401875" cy="402925"/>
              <a:chOff x="5891175" y="2723525"/>
              <a:chExt cx="401875" cy="402925"/>
            </a:xfrm>
          </p:grpSpPr>
          <p:sp>
            <p:nvSpPr>
              <p:cNvPr id="373" name="Google Shape;373;p31"/>
              <p:cNvSpPr/>
              <p:nvPr/>
            </p:nvSpPr>
            <p:spPr>
              <a:xfrm>
                <a:off x="5891175" y="2723525"/>
                <a:ext cx="401875" cy="402925"/>
              </a:xfrm>
              <a:custGeom>
                <a:rect b="b" l="l" r="r" t="t"/>
                <a:pathLst>
                  <a:path extrusionOk="0" h="16117" w="16075">
                    <a:moveTo>
                      <a:pt x="14922" y="2075"/>
                    </a:moveTo>
                    <a:lnTo>
                      <a:pt x="14922" y="11004"/>
                    </a:lnTo>
                    <a:lnTo>
                      <a:pt x="1211" y="11004"/>
                    </a:lnTo>
                    <a:lnTo>
                      <a:pt x="1211" y="2075"/>
                    </a:lnTo>
                    <a:close/>
                    <a:moveTo>
                      <a:pt x="8008" y="14589"/>
                    </a:moveTo>
                    <a:cubicBezTo>
                      <a:pt x="8212" y="14589"/>
                      <a:pt x="8401" y="14696"/>
                      <a:pt x="8527" y="14864"/>
                    </a:cubicBezTo>
                    <a:cubicBezTo>
                      <a:pt x="8642" y="15095"/>
                      <a:pt x="8527" y="15440"/>
                      <a:pt x="8297" y="15556"/>
                    </a:cubicBezTo>
                    <a:cubicBezTo>
                      <a:pt x="8206" y="15592"/>
                      <a:pt x="8114" y="15611"/>
                      <a:pt x="8029" y="15611"/>
                    </a:cubicBezTo>
                    <a:cubicBezTo>
                      <a:pt x="7844" y="15611"/>
                      <a:pt x="7684" y="15522"/>
                      <a:pt x="7605" y="15325"/>
                    </a:cubicBezTo>
                    <a:cubicBezTo>
                      <a:pt x="7433" y="15095"/>
                      <a:pt x="7548" y="14749"/>
                      <a:pt x="7778" y="14634"/>
                    </a:cubicBezTo>
                    <a:cubicBezTo>
                      <a:pt x="7855" y="14603"/>
                      <a:pt x="7933" y="14589"/>
                      <a:pt x="8008" y="14589"/>
                    </a:cubicBezTo>
                    <a:close/>
                    <a:moveTo>
                      <a:pt x="231" y="1"/>
                    </a:moveTo>
                    <a:cubicBezTo>
                      <a:pt x="116" y="1"/>
                      <a:pt x="1" y="116"/>
                      <a:pt x="1" y="231"/>
                    </a:cubicBezTo>
                    <a:lnTo>
                      <a:pt x="1" y="1902"/>
                    </a:lnTo>
                    <a:cubicBezTo>
                      <a:pt x="1" y="2017"/>
                      <a:pt x="116" y="2132"/>
                      <a:pt x="231" y="2132"/>
                    </a:cubicBezTo>
                    <a:lnTo>
                      <a:pt x="750" y="2132"/>
                    </a:lnTo>
                    <a:lnTo>
                      <a:pt x="750" y="11868"/>
                    </a:lnTo>
                    <a:cubicBezTo>
                      <a:pt x="750" y="12272"/>
                      <a:pt x="1095" y="12617"/>
                      <a:pt x="1499" y="12617"/>
                    </a:cubicBezTo>
                    <a:lnTo>
                      <a:pt x="7836" y="12617"/>
                    </a:lnTo>
                    <a:lnTo>
                      <a:pt x="7836" y="14173"/>
                    </a:lnTo>
                    <a:cubicBezTo>
                      <a:pt x="7778" y="14173"/>
                      <a:pt x="7663" y="14173"/>
                      <a:pt x="7605" y="14231"/>
                    </a:cubicBezTo>
                    <a:cubicBezTo>
                      <a:pt x="7144" y="14461"/>
                      <a:pt x="6914" y="15095"/>
                      <a:pt x="7144" y="15556"/>
                    </a:cubicBezTo>
                    <a:cubicBezTo>
                      <a:pt x="7348" y="15923"/>
                      <a:pt x="7697" y="16117"/>
                      <a:pt x="8067" y="16117"/>
                    </a:cubicBezTo>
                    <a:cubicBezTo>
                      <a:pt x="8220" y="16117"/>
                      <a:pt x="8376" y="16084"/>
                      <a:pt x="8527" y="16016"/>
                    </a:cubicBezTo>
                    <a:cubicBezTo>
                      <a:pt x="8988" y="15728"/>
                      <a:pt x="9161" y="15152"/>
                      <a:pt x="8930" y="14691"/>
                    </a:cubicBezTo>
                    <a:cubicBezTo>
                      <a:pt x="8815" y="14403"/>
                      <a:pt x="8585" y="14231"/>
                      <a:pt x="8297" y="14173"/>
                    </a:cubicBezTo>
                    <a:lnTo>
                      <a:pt x="8297" y="12617"/>
                    </a:lnTo>
                    <a:lnTo>
                      <a:pt x="11235" y="12617"/>
                    </a:lnTo>
                    <a:cubicBezTo>
                      <a:pt x="11350" y="12617"/>
                      <a:pt x="11465" y="12560"/>
                      <a:pt x="11465" y="12445"/>
                    </a:cubicBezTo>
                    <a:cubicBezTo>
                      <a:pt x="11465" y="12272"/>
                      <a:pt x="11350" y="12157"/>
                      <a:pt x="11235" y="12157"/>
                    </a:cubicBezTo>
                    <a:lnTo>
                      <a:pt x="1614" y="12157"/>
                    </a:lnTo>
                    <a:cubicBezTo>
                      <a:pt x="1383" y="12157"/>
                      <a:pt x="1211" y="11984"/>
                      <a:pt x="1211" y="11753"/>
                    </a:cubicBezTo>
                    <a:lnTo>
                      <a:pt x="1211" y="11523"/>
                    </a:lnTo>
                    <a:lnTo>
                      <a:pt x="14864" y="11523"/>
                    </a:lnTo>
                    <a:lnTo>
                      <a:pt x="14864" y="11753"/>
                    </a:lnTo>
                    <a:cubicBezTo>
                      <a:pt x="14864" y="11753"/>
                      <a:pt x="14692" y="12157"/>
                      <a:pt x="14461" y="12157"/>
                    </a:cubicBezTo>
                    <a:lnTo>
                      <a:pt x="12502" y="12157"/>
                    </a:lnTo>
                    <a:cubicBezTo>
                      <a:pt x="12329" y="12157"/>
                      <a:pt x="12214" y="12272"/>
                      <a:pt x="12214" y="12387"/>
                    </a:cubicBezTo>
                    <a:cubicBezTo>
                      <a:pt x="12214" y="12502"/>
                      <a:pt x="12329" y="12617"/>
                      <a:pt x="12502" y="12617"/>
                    </a:cubicBezTo>
                    <a:lnTo>
                      <a:pt x="14461" y="12617"/>
                    </a:lnTo>
                    <a:cubicBezTo>
                      <a:pt x="14980" y="12617"/>
                      <a:pt x="15325" y="11753"/>
                      <a:pt x="15325" y="11753"/>
                    </a:cubicBezTo>
                    <a:lnTo>
                      <a:pt x="15325" y="2075"/>
                    </a:lnTo>
                    <a:lnTo>
                      <a:pt x="15844" y="2075"/>
                    </a:lnTo>
                    <a:cubicBezTo>
                      <a:pt x="15959" y="2075"/>
                      <a:pt x="16074" y="2017"/>
                      <a:pt x="16074" y="1844"/>
                    </a:cubicBezTo>
                    <a:lnTo>
                      <a:pt x="16074" y="231"/>
                    </a:lnTo>
                    <a:cubicBezTo>
                      <a:pt x="16074" y="116"/>
                      <a:pt x="15959" y="1"/>
                      <a:pt x="15844" y="1"/>
                    </a:cubicBezTo>
                    <a:lnTo>
                      <a:pt x="4610" y="1"/>
                    </a:lnTo>
                    <a:cubicBezTo>
                      <a:pt x="4264" y="1"/>
                      <a:pt x="4264" y="462"/>
                      <a:pt x="4610" y="462"/>
                    </a:cubicBezTo>
                    <a:lnTo>
                      <a:pt x="15613" y="462"/>
                    </a:lnTo>
                    <a:lnTo>
                      <a:pt x="15613" y="1614"/>
                    </a:lnTo>
                    <a:lnTo>
                      <a:pt x="462" y="1614"/>
                    </a:lnTo>
                    <a:lnTo>
                      <a:pt x="462" y="462"/>
                    </a:lnTo>
                    <a:lnTo>
                      <a:pt x="3342" y="462"/>
                    </a:lnTo>
                    <a:cubicBezTo>
                      <a:pt x="3630" y="462"/>
                      <a:pt x="3630" y="1"/>
                      <a:pt x="33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31"/>
              <p:cNvSpPr/>
              <p:nvPr/>
            </p:nvSpPr>
            <p:spPr>
              <a:xfrm>
                <a:off x="6072550" y="2832275"/>
                <a:ext cx="48100" cy="42975"/>
              </a:xfrm>
              <a:custGeom>
                <a:rect b="b" l="l" r="r" t="t"/>
                <a:pathLst>
                  <a:path extrusionOk="0" h="1719" w="1924">
                    <a:moveTo>
                      <a:pt x="1618" y="0"/>
                    </a:moveTo>
                    <a:cubicBezTo>
                      <a:pt x="1560" y="0"/>
                      <a:pt x="1503" y="29"/>
                      <a:pt x="1445" y="87"/>
                    </a:cubicBezTo>
                    <a:lnTo>
                      <a:pt x="984" y="548"/>
                    </a:lnTo>
                    <a:lnTo>
                      <a:pt x="523" y="87"/>
                    </a:lnTo>
                    <a:cubicBezTo>
                      <a:pt x="463" y="27"/>
                      <a:pt x="396" y="2"/>
                      <a:pt x="332" y="2"/>
                    </a:cubicBezTo>
                    <a:cubicBezTo>
                      <a:pt x="152" y="2"/>
                      <a:pt x="7" y="204"/>
                      <a:pt x="178" y="375"/>
                    </a:cubicBezTo>
                    <a:lnTo>
                      <a:pt x="638" y="836"/>
                    </a:lnTo>
                    <a:lnTo>
                      <a:pt x="178" y="1297"/>
                    </a:lnTo>
                    <a:cubicBezTo>
                      <a:pt x="1" y="1473"/>
                      <a:pt x="163" y="1718"/>
                      <a:pt x="353" y="1718"/>
                    </a:cubicBezTo>
                    <a:cubicBezTo>
                      <a:pt x="410" y="1718"/>
                      <a:pt x="470" y="1696"/>
                      <a:pt x="523" y="1642"/>
                    </a:cubicBezTo>
                    <a:lnTo>
                      <a:pt x="984" y="1181"/>
                    </a:lnTo>
                    <a:lnTo>
                      <a:pt x="1445" y="1642"/>
                    </a:lnTo>
                    <a:cubicBezTo>
                      <a:pt x="1499" y="1696"/>
                      <a:pt x="1555" y="1718"/>
                      <a:pt x="1608" y="1718"/>
                    </a:cubicBezTo>
                    <a:cubicBezTo>
                      <a:pt x="1784" y="1718"/>
                      <a:pt x="1923" y="1473"/>
                      <a:pt x="1791" y="1297"/>
                    </a:cubicBezTo>
                    <a:lnTo>
                      <a:pt x="1330" y="836"/>
                    </a:lnTo>
                    <a:lnTo>
                      <a:pt x="1791" y="375"/>
                    </a:lnTo>
                    <a:cubicBezTo>
                      <a:pt x="1848" y="317"/>
                      <a:pt x="1848" y="144"/>
                      <a:pt x="1791" y="87"/>
                    </a:cubicBezTo>
                    <a:cubicBezTo>
                      <a:pt x="1733" y="29"/>
                      <a:pt x="1675" y="0"/>
                      <a:pt x="16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5984375" y="2918675"/>
                <a:ext cx="48050" cy="43000"/>
              </a:xfrm>
              <a:custGeom>
                <a:rect b="b" l="l" r="r" t="t"/>
                <a:pathLst>
                  <a:path extrusionOk="0" h="1720" w="1922">
                    <a:moveTo>
                      <a:pt x="1573" y="1"/>
                    </a:moveTo>
                    <a:cubicBezTo>
                      <a:pt x="1515" y="1"/>
                      <a:pt x="1458" y="30"/>
                      <a:pt x="1400" y="87"/>
                    </a:cubicBezTo>
                    <a:lnTo>
                      <a:pt x="939" y="548"/>
                    </a:lnTo>
                    <a:lnTo>
                      <a:pt x="478" y="87"/>
                    </a:lnTo>
                    <a:cubicBezTo>
                      <a:pt x="425" y="34"/>
                      <a:pt x="368" y="11"/>
                      <a:pt x="315" y="11"/>
                    </a:cubicBezTo>
                    <a:cubicBezTo>
                      <a:pt x="139" y="11"/>
                      <a:pt x="0" y="256"/>
                      <a:pt x="133" y="433"/>
                    </a:cubicBezTo>
                    <a:lnTo>
                      <a:pt x="594" y="894"/>
                    </a:lnTo>
                    <a:lnTo>
                      <a:pt x="133" y="1355"/>
                    </a:lnTo>
                    <a:cubicBezTo>
                      <a:pt x="1" y="1487"/>
                      <a:pt x="137" y="1720"/>
                      <a:pt x="312" y="1720"/>
                    </a:cubicBezTo>
                    <a:cubicBezTo>
                      <a:pt x="366" y="1720"/>
                      <a:pt x="424" y="1697"/>
                      <a:pt x="478" y="1643"/>
                    </a:cubicBezTo>
                    <a:lnTo>
                      <a:pt x="939" y="1182"/>
                    </a:lnTo>
                    <a:lnTo>
                      <a:pt x="1400" y="1643"/>
                    </a:lnTo>
                    <a:cubicBezTo>
                      <a:pt x="1455" y="1697"/>
                      <a:pt x="1515" y="1720"/>
                      <a:pt x="1574" y="1720"/>
                    </a:cubicBezTo>
                    <a:cubicBezTo>
                      <a:pt x="1762" y="1720"/>
                      <a:pt x="1922" y="1487"/>
                      <a:pt x="1746" y="1355"/>
                    </a:cubicBezTo>
                    <a:lnTo>
                      <a:pt x="1285" y="894"/>
                    </a:lnTo>
                    <a:lnTo>
                      <a:pt x="1746" y="433"/>
                    </a:lnTo>
                    <a:cubicBezTo>
                      <a:pt x="1803" y="318"/>
                      <a:pt x="1803" y="145"/>
                      <a:pt x="1746" y="87"/>
                    </a:cubicBezTo>
                    <a:cubicBezTo>
                      <a:pt x="1688" y="30"/>
                      <a:pt x="1631" y="1"/>
                      <a:pt x="1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5967425" y="2816700"/>
                <a:ext cx="47750" cy="42950"/>
              </a:xfrm>
              <a:custGeom>
                <a:rect b="b" l="l" r="r" t="t"/>
                <a:pathLst>
                  <a:path extrusionOk="0" h="1718" w="1910">
                    <a:moveTo>
                      <a:pt x="352" y="0"/>
                    </a:moveTo>
                    <a:cubicBezTo>
                      <a:pt x="163" y="0"/>
                      <a:pt x="0" y="245"/>
                      <a:pt x="177" y="422"/>
                    </a:cubicBezTo>
                    <a:lnTo>
                      <a:pt x="638" y="883"/>
                    </a:lnTo>
                    <a:lnTo>
                      <a:pt x="177" y="1343"/>
                    </a:lnTo>
                    <a:cubicBezTo>
                      <a:pt x="62" y="1401"/>
                      <a:pt x="62" y="1574"/>
                      <a:pt x="177" y="1632"/>
                    </a:cubicBezTo>
                    <a:cubicBezTo>
                      <a:pt x="235" y="1689"/>
                      <a:pt x="292" y="1718"/>
                      <a:pt x="350" y="1718"/>
                    </a:cubicBezTo>
                    <a:cubicBezTo>
                      <a:pt x="407" y="1718"/>
                      <a:pt x="465" y="1689"/>
                      <a:pt x="523" y="1632"/>
                    </a:cubicBezTo>
                    <a:lnTo>
                      <a:pt x="984" y="1171"/>
                    </a:lnTo>
                    <a:lnTo>
                      <a:pt x="1444" y="1632"/>
                    </a:lnTo>
                    <a:cubicBezTo>
                      <a:pt x="1499" y="1686"/>
                      <a:pt x="1557" y="1708"/>
                      <a:pt x="1610" y="1708"/>
                    </a:cubicBezTo>
                    <a:cubicBezTo>
                      <a:pt x="1782" y="1708"/>
                      <a:pt x="1908" y="1475"/>
                      <a:pt x="1732" y="1343"/>
                    </a:cubicBezTo>
                    <a:lnTo>
                      <a:pt x="1272" y="883"/>
                    </a:lnTo>
                    <a:lnTo>
                      <a:pt x="1732" y="422"/>
                    </a:lnTo>
                    <a:cubicBezTo>
                      <a:pt x="1909" y="245"/>
                      <a:pt x="1747" y="0"/>
                      <a:pt x="1583" y="0"/>
                    </a:cubicBezTo>
                    <a:cubicBezTo>
                      <a:pt x="1534" y="0"/>
                      <a:pt x="1485" y="22"/>
                      <a:pt x="1444" y="76"/>
                    </a:cubicBezTo>
                    <a:lnTo>
                      <a:pt x="984" y="537"/>
                    </a:lnTo>
                    <a:lnTo>
                      <a:pt x="523" y="76"/>
                    </a:lnTo>
                    <a:cubicBezTo>
                      <a:pt x="469" y="22"/>
                      <a:pt x="409" y="0"/>
                      <a:pt x="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31"/>
              <p:cNvSpPr/>
              <p:nvPr/>
            </p:nvSpPr>
            <p:spPr>
              <a:xfrm>
                <a:off x="5950225" y="2796975"/>
                <a:ext cx="256625" cy="177550"/>
              </a:xfrm>
              <a:custGeom>
                <a:rect b="b" l="l" r="r" t="t"/>
                <a:pathLst>
                  <a:path extrusionOk="0" h="7102" w="10265">
                    <a:moveTo>
                      <a:pt x="4552" y="1"/>
                    </a:moveTo>
                    <a:cubicBezTo>
                      <a:pt x="4034" y="1"/>
                      <a:pt x="3573" y="462"/>
                      <a:pt x="3573" y="1038"/>
                    </a:cubicBezTo>
                    <a:lnTo>
                      <a:pt x="3573" y="2939"/>
                    </a:lnTo>
                    <a:cubicBezTo>
                      <a:pt x="3573" y="3227"/>
                      <a:pt x="3342" y="3457"/>
                      <a:pt x="2997" y="3457"/>
                    </a:cubicBezTo>
                    <a:lnTo>
                      <a:pt x="1038" y="3457"/>
                    </a:lnTo>
                    <a:cubicBezTo>
                      <a:pt x="462" y="3457"/>
                      <a:pt x="1" y="3918"/>
                      <a:pt x="1" y="4494"/>
                    </a:cubicBezTo>
                    <a:lnTo>
                      <a:pt x="1" y="6857"/>
                    </a:lnTo>
                    <a:cubicBezTo>
                      <a:pt x="1" y="6999"/>
                      <a:pt x="79" y="7102"/>
                      <a:pt x="203" y="7102"/>
                    </a:cubicBezTo>
                    <a:cubicBezTo>
                      <a:pt x="229" y="7102"/>
                      <a:pt x="258" y="7097"/>
                      <a:pt x="289" y="7087"/>
                    </a:cubicBezTo>
                    <a:cubicBezTo>
                      <a:pt x="404" y="7087"/>
                      <a:pt x="462" y="6972"/>
                      <a:pt x="462" y="6857"/>
                    </a:cubicBezTo>
                    <a:lnTo>
                      <a:pt x="462" y="4494"/>
                    </a:lnTo>
                    <a:cubicBezTo>
                      <a:pt x="462" y="4206"/>
                      <a:pt x="692" y="3918"/>
                      <a:pt x="1038" y="3918"/>
                    </a:cubicBezTo>
                    <a:lnTo>
                      <a:pt x="2997" y="3918"/>
                    </a:lnTo>
                    <a:cubicBezTo>
                      <a:pt x="3573" y="3918"/>
                      <a:pt x="4034" y="3457"/>
                      <a:pt x="4034" y="2939"/>
                    </a:cubicBezTo>
                    <a:lnTo>
                      <a:pt x="4034" y="1038"/>
                    </a:lnTo>
                    <a:cubicBezTo>
                      <a:pt x="4034" y="750"/>
                      <a:pt x="4264" y="462"/>
                      <a:pt x="4552" y="462"/>
                    </a:cubicBezTo>
                    <a:lnTo>
                      <a:pt x="8585" y="462"/>
                    </a:lnTo>
                    <a:cubicBezTo>
                      <a:pt x="8930" y="462"/>
                      <a:pt x="9161" y="750"/>
                      <a:pt x="9161" y="1038"/>
                    </a:cubicBezTo>
                    <a:lnTo>
                      <a:pt x="9161" y="1902"/>
                    </a:lnTo>
                    <a:lnTo>
                      <a:pt x="9046" y="1729"/>
                    </a:lnTo>
                    <a:cubicBezTo>
                      <a:pt x="8997" y="1692"/>
                      <a:pt x="8942" y="1676"/>
                      <a:pt x="8889" y="1676"/>
                    </a:cubicBezTo>
                    <a:cubicBezTo>
                      <a:pt x="8694" y="1676"/>
                      <a:pt x="8519" y="1893"/>
                      <a:pt x="8700" y="2075"/>
                    </a:cubicBezTo>
                    <a:lnTo>
                      <a:pt x="9219" y="2593"/>
                    </a:lnTo>
                    <a:cubicBezTo>
                      <a:pt x="9276" y="2651"/>
                      <a:pt x="9334" y="2680"/>
                      <a:pt x="9391" y="2680"/>
                    </a:cubicBezTo>
                    <a:cubicBezTo>
                      <a:pt x="9449" y="2680"/>
                      <a:pt x="9507" y="2651"/>
                      <a:pt x="9564" y="2593"/>
                    </a:cubicBezTo>
                    <a:lnTo>
                      <a:pt x="10083" y="2075"/>
                    </a:lnTo>
                    <a:cubicBezTo>
                      <a:pt x="10264" y="1893"/>
                      <a:pt x="10089" y="1676"/>
                      <a:pt x="9893" y="1676"/>
                    </a:cubicBezTo>
                    <a:cubicBezTo>
                      <a:pt x="9840" y="1676"/>
                      <a:pt x="9786" y="1692"/>
                      <a:pt x="9737" y="1729"/>
                    </a:cubicBezTo>
                    <a:lnTo>
                      <a:pt x="9622" y="1844"/>
                    </a:lnTo>
                    <a:lnTo>
                      <a:pt x="9622" y="1038"/>
                    </a:lnTo>
                    <a:cubicBezTo>
                      <a:pt x="9622" y="462"/>
                      <a:pt x="9161" y="1"/>
                      <a:pt x="85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1"/>
              <p:cNvSpPr/>
              <p:nvPr/>
            </p:nvSpPr>
            <p:spPr>
              <a:xfrm>
                <a:off x="6134575" y="2874750"/>
                <a:ext cx="99425" cy="100850"/>
              </a:xfrm>
              <a:custGeom>
                <a:rect b="b" l="l" r="r" t="t"/>
                <a:pathLst>
                  <a:path extrusionOk="0" h="4034" w="3977">
                    <a:moveTo>
                      <a:pt x="2017" y="519"/>
                    </a:moveTo>
                    <a:cubicBezTo>
                      <a:pt x="2824" y="519"/>
                      <a:pt x="3515" y="1153"/>
                      <a:pt x="3515" y="2017"/>
                    </a:cubicBezTo>
                    <a:cubicBezTo>
                      <a:pt x="3515" y="2881"/>
                      <a:pt x="2824" y="3573"/>
                      <a:pt x="2017" y="3573"/>
                    </a:cubicBezTo>
                    <a:cubicBezTo>
                      <a:pt x="1153" y="3573"/>
                      <a:pt x="462" y="2881"/>
                      <a:pt x="462" y="2017"/>
                    </a:cubicBezTo>
                    <a:cubicBezTo>
                      <a:pt x="462" y="1153"/>
                      <a:pt x="1153" y="519"/>
                      <a:pt x="2017" y="519"/>
                    </a:cubicBezTo>
                    <a:close/>
                    <a:moveTo>
                      <a:pt x="2017" y="1"/>
                    </a:moveTo>
                    <a:cubicBezTo>
                      <a:pt x="923" y="1"/>
                      <a:pt x="1" y="923"/>
                      <a:pt x="1" y="2017"/>
                    </a:cubicBezTo>
                    <a:cubicBezTo>
                      <a:pt x="1" y="3112"/>
                      <a:pt x="923" y="4034"/>
                      <a:pt x="2017" y="4034"/>
                    </a:cubicBezTo>
                    <a:cubicBezTo>
                      <a:pt x="3112" y="4034"/>
                      <a:pt x="3976" y="3112"/>
                      <a:pt x="3976" y="2017"/>
                    </a:cubicBezTo>
                    <a:cubicBezTo>
                      <a:pt x="3976" y="923"/>
                      <a:pt x="3112" y="1"/>
                      <a:pt x="20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6169475" y="2894925"/>
                <a:ext cx="32825" cy="60875"/>
              </a:xfrm>
              <a:custGeom>
                <a:rect b="b" l="l" r="r" t="t"/>
                <a:pathLst>
                  <a:path extrusionOk="0" h="2435" w="1313">
                    <a:moveTo>
                      <a:pt x="679" y="0"/>
                    </a:moveTo>
                    <a:cubicBezTo>
                      <a:pt x="506" y="0"/>
                      <a:pt x="391" y="116"/>
                      <a:pt x="391" y="231"/>
                    </a:cubicBezTo>
                    <a:lnTo>
                      <a:pt x="391" y="288"/>
                    </a:lnTo>
                    <a:cubicBezTo>
                      <a:pt x="218" y="404"/>
                      <a:pt x="103" y="519"/>
                      <a:pt x="45" y="749"/>
                    </a:cubicBezTo>
                    <a:cubicBezTo>
                      <a:pt x="45" y="922"/>
                      <a:pt x="103" y="1095"/>
                      <a:pt x="218" y="1210"/>
                    </a:cubicBezTo>
                    <a:cubicBezTo>
                      <a:pt x="333" y="1325"/>
                      <a:pt x="506" y="1383"/>
                      <a:pt x="679" y="1441"/>
                    </a:cubicBezTo>
                    <a:cubicBezTo>
                      <a:pt x="679" y="1441"/>
                      <a:pt x="737" y="1498"/>
                      <a:pt x="737" y="1556"/>
                    </a:cubicBezTo>
                    <a:cubicBezTo>
                      <a:pt x="737" y="1613"/>
                      <a:pt x="679" y="1729"/>
                      <a:pt x="621" y="1729"/>
                    </a:cubicBezTo>
                    <a:cubicBezTo>
                      <a:pt x="506" y="1729"/>
                      <a:pt x="449" y="1729"/>
                      <a:pt x="391" y="1671"/>
                    </a:cubicBezTo>
                    <a:cubicBezTo>
                      <a:pt x="352" y="1645"/>
                      <a:pt x="310" y="1634"/>
                      <a:pt x="269" y="1634"/>
                    </a:cubicBezTo>
                    <a:cubicBezTo>
                      <a:pt x="129" y="1634"/>
                      <a:pt x="1" y="1768"/>
                      <a:pt x="45" y="1902"/>
                    </a:cubicBezTo>
                    <a:cubicBezTo>
                      <a:pt x="45" y="1959"/>
                      <a:pt x="45" y="2017"/>
                      <a:pt x="103" y="2017"/>
                    </a:cubicBezTo>
                    <a:cubicBezTo>
                      <a:pt x="218" y="2132"/>
                      <a:pt x="276" y="2132"/>
                      <a:pt x="391" y="2190"/>
                    </a:cubicBezTo>
                    <a:cubicBezTo>
                      <a:pt x="391" y="2305"/>
                      <a:pt x="449" y="2420"/>
                      <a:pt x="564" y="2420"/>
                    </a:cubicBezTo>
                    <a:cubicBezTo>
                      <a:pt x="584" y="2430"/>
                      <a:pt x="605" y="2435"/>
                      <a:pt x="624" y="2435"/>
                    </a:cubicBezTo>
                    <a:cubicBezTo>
                      <a:pt x="716" y="2435"/>
                      <a:pt x="794" y="2332"/>
                      <a:pt x="794" y="2190"/>
                    </a:cubicBezTo>
                    <a:lnTo>
                      <a:pt x="794" y="2132"/>
                    </a:lnTo>
                    <a:cubicBezTo>
                      <a:pt x="794" y="2132"/>
                      <a:pt x="1197" y="1902"/>
                      <a:pt x="1255" y="1671"/>
                    </a:cubicBezTo>
                    <a:cubicBezTo>
                      <a:pt x="1313" y="1383"/>
                      <a:pt x="1140" y="1095"/>
                      <a:pt x="852" y="980"/>
                    </a:cubicBezTo>
                    <a:cubicBezTo>
                      <a:pt x="737" y="980"/>
                      <a:pt x="564" y="922"/>
                      <a:pt x="506" y="865"/>
                    </a:cubicBezTo>
                    <a:cubicBezTo>
                      <a:pt x="506" y="807"/>
                      <a:pt x="506" y="749"/>
                      <a:pt x="564" y="749"/>
                    </a:cubicBezTo>
                    <a:cubicBezTo>
                      <a:pt x="602" y="730"/>
                      <a:pt x="634" y="724"/>
                      <a:pt x="660" y="724"/>
                    </a:cubicBezTo>
                    <a:cubicBezTo>
                      <a:pt x="711" y="724"/>
                      <a:pt x="737" y="749"/>
                      <a:pt x="737" y="749"/>
                    </a:cubicBezTo>
                    <a:cubicBezTo>
                      <a:pt x="737" y="749"/>
                      <a:pt x="839" y="826"/>
                      <a:pt x="941" y="826"/>
                    </a:cubicBezTo>
                    <a:cubicBezTo>
                      <a:pt x="993" y="826"/>
                      <a:pt x="1044" y="807"/>
                      <a:pt x="1082" y="749"/>
                    </a:cubicBezTo>
                    <a:cubicBezTo>
                      <a:pt x="1197" y="576"/>
                      <a:pt x="1082" y="404"/>
                      <a:pt x="1082" y="404"/>
                    </a:cubicBezTo>
                    <a:cubicBezTo>
                      <a:pt x="1025" y="404"/>
                      <a:pt x="852" y="288"/>
                      <a:pt x="852" y="288"/>
                    </a:cubicBezTo>
                    <a:cubicBezTo>
                      <a:pt x="852" y="116"/>
                      <a:pt x="794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2"/>
          <p:cNvSpPr txBox="1"/>
          <p:nvPr>
            <p:ph type="title"/>
          </p:nvPr>
        </p:nvSpPr>
        <p:spPr>
          <a:xfrm>
            <a:off x="3497725" y="252175"/>
            <a:ext cx="573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Добавление на карту объекта застройки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32"/>
          <p:cNvSpPr txBox="1"/>
          <p:nvPr>
            <p:ph idx="1" type="subTitle"/>
          </p:nvPr>
        </p:nvSpPr>
        <p:spPr>
          <a:xfrm>
            <a:off x="47475" y="1640875"/>
            <a:ext cx="4639500" cy="29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При добавлении объекта можно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настроить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все параметры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из ТЗ, для каждого объекта указать собственные коэффициенты modal split, пиковой нагрузки и т.д. Которые будут использованы при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расчете спроса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Можно добавить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несколько объектов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строительства - посмотреть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кумулятивный эффект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при строительстве в целом районе.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Реализована возможность вместо одной большой площади под застройку указывать несколько различных зданий, что увеличит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точность расчета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86" name="Google Shape;386;p32"/>
          <p:cNvGrpSpPr/>
          <p:nvPr/>
        </p:nvGrpSpPr>
        <p:grpSpPr>
          <a:xfrm flipH="1">
            <a:off x="-207101" y="184775"/>
            <a:ext cx="4357122" cy="707497"/>
            <a:chOff x="6456475" y="3575600"/>
            <a:chExt cx="3403204" cy="552603"/>
          </a:xfrm>
        </p:grpSpPr>
        <p:sp>
          <p:nvSpPr>
            <p:cNvPr id="387" name="Google Shape;387;p32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32"/>
          <p:cNvGrpSpPr/>
          <p:nvPr/>
        </p:nvGrpSpPr>
        <p:grpSpPr>
          <a:xfrm flipH="1">
            <a:off x="-677505" y="892275"/>
            <a:ext cx="3759089" cy="707494"/>
            <a:chOff x="6456475" y="3575600"/>
            <a:chExt cx="2936100" cy="552600"/>
          </a:xfrm>
        </p:grpSpPr>
        <p:sp>
          <p:nvSpPr>
            <p:cNvPr id="390" name="Google Shape;390;p32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2" name="Google Shape;392;p32"/>
          <p:cNvSpPr/>
          <p:nvPr/>
        </p:nvSpPr>
        <p:spPr>
          <a:xfrm>
            <a:off x="4572000" y="1398725"/>
            <a:ext cx="5033037" cy="2254319"/>
          </a:xfrm>
          <a:prstGeom prst="roundRect">
            <a:avLst>
              <a:gd fmla="val 7083" name="adj"/>
            </a:avLst>
          </a:prstGeom>
          <a:gradFill>
            <a:gsLst>
              <a:gs pos="0">
                <a:schemeClr val="lt2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3" name="Google Shape;3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29850"/>
            <a:ext cx="5481549" cy="316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3"/>
          <p:cNvSpPr txBox="1"/>
          <p:nvPr>
            <p:ph type="title"/>
          </p:nvPr>
        </p:nvSpPr>
        <p:spPr>
          <a:xfrm>
            <a:off x="3995225" y="252175"/>
            <a:ext cx="5033100" cy="12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Алгоритм расчета дополнительного спроса для метро/мцд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33"/>
          <p:cNvSpPr txBox="1"/>
          <p:nvPr>
            <p:ph idx="1" type="subTitle"/>
          </p:nvPr>
        </p:nvSpPr>
        <p:spPr>
          <a:xfrm>
            <a:off x="47475" y="1640875"/>
            <a:ext cx="4639500" cy="29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При создании объекта настраивается радиус (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зеленым цветом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), в котором ищем станции. Это радиус пешей доступности.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Потенциальный спрос для ОТ, полученный по формуле из ТЗ, 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распределяется по станциям в указанном радиусе пропорционально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текущей нагрузке на станцию.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00" name="Google Shape;400;p33"/>
          <p:cNvGrpSpPr/>
          <p:nvPr/>
        </p:nvGrpSpPr>
        <p:grpSpPr>
          <a:xfrm flipH="1">
            <a:off x="-189476" y="184775"/>
            <a:ext cx="4357122" cy="707497"/>
            <a:chOff x="6456475" y="3575600"/>
            <a:chExt cx="3403204" cy="552603"/>
          </a:xfrm>
        </p:grpSpPr>
        <p:sp>
          <p:nvSpPr>
            <p:cNvPr id="401" name="Google Shape;401;p33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33"/>
          <p:cNvGrpSpPr/>
          <p:nvPr/>
        </p:nvGrpSpPr>
        <p:grpSpPr>
          <a:xfrm flipH="1">
            <a:off x="-677505" y="892275"/>
            <a:ext cx="3759089" cy="707494"/>
            <a:chOff x="6456475" y="3575600"/>
            <a:chExt cx="2936100" cy="552600"/>
          </a:xfrm>
        </p:grpSpPr>
        <p:sp>
          <p:nvSpPr>
            <p:cNvPr id="404" name="Google Shape;404;p33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06" name="Google Shape;4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0374" y="1525775"/>
            <a:ext cx="1668251" cy="2208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2775" y="1525775"/>
            <a:ext cx="2268275" cy="220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" name="Google Shape;412;p34"/>
          <p:cNvGrpSpPr/>
          <p:nvPr/>
        </p:nvGrpSpPr>
        <p:grpSpPr>
          <a:xfrm flipH="1">
            <a:off x="-3472675" y="1165299"/>
            <a:ext cx="5455165" cy="875381"/>
            <a:chOff x="6456469" y="3575596"/>
            <a:chExt cx="3443700" cy="552604"/>
          </a:xfrm>
        </p:grpSpPr>
        <p:sp>
          <p:nvSpPr>
            <p:cNvPr id="413" name="Google Shape;413;p34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4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5" name="Google Shape;415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Алгоритм расчета для дорог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6" name="Google Shape;416;p34"/>
          <p:cNvSpPr txBox="1"/>
          <p:nvPr>
            <p:ph idx="2" type="subTitle"/>
          </p:nvPr>
        </p:nvSpPr>
        <p:spPr>
          <a:xfrm>
            <a:off x="3579675" y="3083100"/>
            <a:ext cx="5455200" cy="6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Радиус для расчета распределения 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спроса на дороги настраивается при создании объекта, реализовали эту возможность, так как </a:t>
            </a: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считаем, что распределение трафика можем точнее  оценить лишь в окрестности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 планируемой застройки.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7" name="Google Shape;417;p34"/>
          <p:cNvSpPr txBox="1"/>
          <p:nvPr>
            <p:ph idx="4" type="subTitle"/>
          </p:nvPr>
        </p:nvSpPr>
        <p:spPr>
          <a:xfrm>
            <a:off x="4290075" y="3989000"/>
            <a:ext cx="50073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Отображаем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 на карте пути, на которых по расчетам меняется нагрузка.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Выводим информацию об итоговой интенсивности ТС/час 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(не более пропускной способности).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В</a:t>
            </a: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ыводим информацию о запасе/дефиците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 пропускной способности. 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Выводим изменение </a:t>
            </a: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нагрузки в баллах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8" name="Google Shape;418;p34"/>
          <p:cNvSpPr txBox="1"/>
          <p:nvPr>
            <p:ph idx="13" type="subTitle"/>
          </p:nvPr>
        </p:nvSpPr>
        <p:spPr>
          <a:xfrm>
            <a:off x="3415361" y="2879501"/>
            <a:ext cx="33912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Ограничение области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9" name="Google Shape;419;p34"/>
          <p:cNvSpPr txBox="1"/>
          <p:nvPr>
            <p:ph idx="15" type="subTitle"/>
          </p:nvPr>
        </p:nvSpPr>
        <p:spPr>
          <a:xfrm>
            <a:off x="4274852" y="3742200"/>
            <a:ext cx="52290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Отображение путей и изменения нагрузки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34"/>
          <p:cNvSpPr txBox="1"/>
          <p:nvPr>
            <p:ph idx="3" type="subTitle"/>
          </p:nvPr>
        </p:nvSpPr>
        <p:spPr>
          <a:xfrm>
            <a:off x="2753166" y="2269825"/>
            <a:ext cx="6594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Рассчитываем доп. спрос по типу площади и строим с помощью </a:t>
            </a: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Open Source Routing Machine 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оптимальные маршруты в центр, из центра, в область, из области. В случае наличия альтернативных маршрутов из точки А в точку Б </a:t>
            </a: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распределяем трафик равномерно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.</a:t>
            </a:r>
            <a:endParaRPr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1" name="Google Shape;421;p34"/>
          <p:cNvSpPr txBox="1"/>
          <p:nvPr>
            <p:ph idx="1" type="subTitle"/>
          </p:nvPr>
        </p:nvSpPr>
        <p:spPr>
          <a:xfrm>
            <a:off x="2077750" y="1240000"/>
            <a:ext cx="6634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Коммерческая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считаем, что в утренний час пик посетители (сотрудники офисов) едут к объекту, а в вечерний наоборот. Коэффициент настраивается при создании объекта.</a:t>
            </a:r>
            <a:b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Жилая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считаем, что в утренний час пик жильцы едут в основном в центр, а в вечерний наоборот, к объекту. 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Коэффициент настраивается при создании объекта.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2" name="Google Shape;422;p34"/>
          <p:cNvSpPr txBox="1"/>
          <p:nvPr>
            <p:ph idx="5" type="title"/>
          </p:nvPr>
        </p:nvSpPr>
        <p:spPr>
          <a:xfrm>
            <a:off x="1121750" y="1405736"/>
            <a:ext cx="860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3" name="Google Shape;423;p34"/>
          <p:cNvSpPr txBox="1"/>
          <p:nvPr>
            <p:ph idx="9" type="subTitle"/>
          </p:nvPr>
        </p:nvSpPr>
        <p:spPr>
          <a:xfrm>
            <a:off x="1929535" y="1017725"/>
            <a:ext cx="75162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Разделение расчета для коммерческой площади и жилой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4" name="Google Shape;424;p34"/>
          <p:cNvSpPr txBox="1"/>
          <p:nvPr>
            <p:ph idx="14" type="subTitle"/>
          </p:nvPr>
        </p:nvSpPr>
        <p:spPr>
          <a:xfrm>
            <a:off x="2656845" y="2016800"/>
            <a:ext cx="5121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Поиск пути с учетом направления движения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25" name="Google Shape;425;p34"/>
          <p:cNvGrpSpPr/>
          <p:nvPr/>
        </p:nvGrpSpPr>
        <p:grpSpPr>
          <a:xfrm flipH="1">
            <a:off x="-2702000" y="2037187"/>
            <a:ext cx="5455165" cy="875381"/>
            <a:chOff x="6456469" y="3575596"/>
            <a:chExt cx="3443700" cy="552604"/>
          </a:xfrm>
        </p:grpSpPr>
        <p:sp>
          <p:nvSpPr>
            <p:cNvPr id="426" name="Google Shape;426;p34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4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8" name="Google Shape;428;p34"/>
          <p:cNvSpPr txBox="1"/>
          <p:nvPr>
            <p:ph idx="6" type="title"/>
          </p:nvPr>
        </p:nvSpPr>
        <p:spPr>
          <a:xfrm>
            <a:off x="1892625" y="2251075"/>
            <a:ext cx="860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429" name="Google Shape;429;p34"/>
          <p:cNvGrpSpPr/>
          <p:nvPr/>
        </p:nvGrpSpPr>
        <p:grpSpPr>
          <a:xfrm flipH="1">
            <a:off x="-1936093" y="2909051"/>
            <a:ext cx="5455165" cy="875381"/>
            <a:chOff x="6456469" y="3575596"/>
            <a:chExt cx="3443700" cy="552604"/>
          </a:xfrm>
        </p:grpSpPr>
        <p:sp>
          <p:nvSpPr>
            <p:cNvPr id="430" name="Google Shape;430;p34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4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2" name="Google Shape;432;p34"/>
          <p:cNvSpPr txBox="1"/>
          <p:nvPr>
            <p:ph idx="7" type="title"/>
          </p:nvPr>
        </p:nvSpPr>
        <p:spPr>
          <a:xfrm>
            <a:off x="2656850" y="3122939"/>
            <a:ext cx="860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33" name="Google Shape;433;p34"/>
          <p:cNvGrpSpPr/>
          <p:nvPr/>
        </p:nvGrpSpPr>
        <p:grpSpPr>
          <a:xfrm flipH="1">
            <a:off x="-1165096" y="3780928"/>
            <a:ext cx="5455165" cy="875381"/>
            <a:chOff x="6456469" y="3575596"/>
            <a:chExt cx="3443700" cy="552604"/>
          </a:xfrm>
        </p:grpSpPr>
        <p:sp>
          <p:nvSpPr>
            <p:cNvPr id="434" name="Google Shape;434;p34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4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6" name="Google Shape;436;p34"/>
          <p:cNvSpPr txBox="1"/>
          <p:nvPr>
            <p:ph idx="8" type="title"/>
          </p:nvPr>
        </p:nvSpPr>
        <p:spPr>
          <a:xfrm>
            <a:off x="3415352" y="3994815"/>
            <a:ext cx="8595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437" name="Google Shape;437;p34"/>
          <p:cNvGrpSpPr/>
          <p:nvPr/>
        </p:nvGrpSpPr>
        <p:grpSpPr>
          <a:xfrm flipH="1" rot="-2700000">
            <a:off x="268610" y="471195"/>
            <a:ext cx="1045765" cy="1045615"/>
            <a:chOff x="3741950" y="353925"/>
            <a:chExt cx="1045775" cy="1045625"/>
          </a:xfrm>
        </p:grpSpPr>
        <p:sp>
          <p:nvSpPr>
            <p:cNvPr id="438" name="Google Shape;438;p34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4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4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5"/>
          <p:cNvSpPr txBox="1"/>
          <p:nvPr>
            <p:ph type="title"/>
          </p:nvPr>
        </p:nvSpPr>
        <p:spPr>
          <a:xfrm>
            <a:off x="3952400" y="252175"/>
            <a:ext cx="513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Преимущества и функционал решения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6" name="Google Shape;446;p35"/>
          <p:cNvSpPr txBox="1"/>
          <p:nvPr>
            <p:ph idx="1" type="subTitle"/>
          </p:nvPr>
        </p:nvSpPr>
        <p:spPr>
          <a:xfrm>
            <a:off x="56150" y="1926625"/>
            <a:ext cx="8602800" cy="29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Внизу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карты есть переключатель, который позволяет смоделировать ситуацию для разного времени. В рамках хакатона мы реализовали для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вечернего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или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утреннего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часа пик.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При переключении времени на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вечернее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меняется логика маршрутизации: спрос, образованный коммерческой площадью, в основном едет из объекта (коэффициент настраиваемый). А спрос,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образованный жилой площадью, в основном едет в объект.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Архитектурой решения предусмотрено хранение данных и визуализация дополнительного спроса для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произвольного набора времени, с любой дискретностью (до секунд, если нужно)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47" name="Google Shape;447;p35"/>
          <p:cNvGrpSpPr/>
          <p:nvPr/>
        </p:nvGrpSpPr>
        <p:grpSpPr>
          <a:xfrm flipH="1">
            <a:off x="-207101" y="184775"/>
            <a:ext cx="4357122" cy="707497"/>
            <a:chOff x="6456475" y="3575600"/>
            <a:chExt cx="3403204" cy="552603"/>
          </a:xfrm>
        </p:grpSpPr>
        <p:sp>
          <p:nvSpPr>
            <p:cNvPr id="448" name="Google Shape;448;p35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5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35"/>
          <p:cNvGrpSpPr/>
          <p:nvPr/>
        </p:nvGrpSpPr>
        <p:grpSpPr>
          <a:xfrm flipH="1">
            <a:off x="-677505" y="892275"/>
            <a:ext cx="3759089" cy="707494"/>
            <a:chOff x="6456475" y="3575600"/>
            <a:chExt cx="2936100" cy="552600"/>
          </a:xfrm>
        </p:grpSpPr>
        <p:sp>
          <p:nvSpPr>
            <p:cNvPr id="451" name="Google Shape;451;p35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5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3" name="Google Shape;45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6875" y="783288"/>
            <a:ext cx="4433450" cy="11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6"/>
          <p:cNvSpPr txBox="1"/>
          <p:nvPr>
            <p:ph type="title"/>
          </p:nvPr>
        </p:nvSpPr>
        <p:spPr>
          <a:xfrm>
            <a:off x="4203525" y="252175"/>
            <a:ext cx="5010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Преимущества и функционал решения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9" name="Google Shape;459;p36"/>
          <p:cNvSpPr txBox="1"/>
          <p:nvPr>
            <p:ph idx="1" type="subTitle"/>
          </p:nvPr>
        </p:nvSpPr>
        <p:spPr>
          <a:xfrm>
            <a:off x="47475" y="1640875"/>
            <a:ext cx="4639500" cy="29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Возможность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настройки количества полос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- изменения на дороге пересчитаются в реальном времени.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Возможность редактирования прямо из интерфейса начальной интенсивности и пропускной способности -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изменения пересчитаются в реальном времени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60" name="Google Shape;460;p36"/>
          <p:cNvGrpSpPr/>
          <p:nvPr/>
        </p:nvGrpSpPr>
        <p:grpSpPr>
          <a:xfrm flipH="1">
            <a:off x="-207101" y="184775"/>
            <a:ext cx="4357122" cy="707497"/>
            <a:chOff x="6456475" y="3575600"/>
            <a:chExt cx="3403204" cy="552603"/>
          </a:xfrm>
        </p:grpSpPr>
        <p:sp>
          <p:nvSpPr>
            <p:cNvPr id="461" name="Google Shape;461;p36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6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" name="Google Shape;463;p36"/>
          <p:cNvGrpSpPr/>
          <p:nvPr/>
        </p:nvGrpSpPr>
        <p:grpSpPr>
          <a:xfrm flipH="1">
            <a:off x="-677505" y="892275"/>
            <a:ext cx="3759089" cy="707494"/>
            <a:chOff x="6456475" y="3575600"/>
            <a:chExt cx="2936100" cy="552600"/>
          </a:xfrm>
        </p:grpSpPr>
        <p:sp>
          <p:nvSpPr>
            <p:cNvPr id="464" name="Google Shape;464;p36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6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66" name="Google Shape;4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5150" y="1129600"/>
            <a:ext cx="1961800" cy="2072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9350" y="1111975"/>
            <a:ext cx="2054570" cy="20720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8" name="Google Shape;468;p36"/>
          <p:cNvCxnSpPr>
            <a:stCxn id="466" idx="3"/>
          </p:cNvCxnSpPr>
          <p:nvPr/>
        </p:nvCxnSpPr>
        <p:spPr>
          <a:xfrm flipH="1" rot="10800000">
            <a:off x="6596950" y="2151813"/>
            <a:ext cx="387900" cy="13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7"/>
          <p:cNvSpPr txBox="1"/>
          <p:nvPr>
            <p:ph type="title"/>
          </p:nvPr>
        </p:nvSpPr>
        <p:spPr>
          <a:xfrm>
            <a:off x="4203525" y="252175"/>
            <a:ext cx="5010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Преимущества и функционал решения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4" name="Google Shape;474;p37"/>
          <p:cNvSpPr txBox="1"/>
          <p:nvPr>
            <p:ph idx="1" type="subTitle"/>
          </p:nvPr>
        </p:nvSpPr>
        <p:spPr>
          <a:xfrm>
            <a:off x="47475" y="1640875"/>
            <a:ext cx="4639500" cy="29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Для метро - возможность редактировать пассажиропоток и пропускную способность - изменения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пересчитаются в реальном времени. 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Перерасчет произойдет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для текущей и для соседних станций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так как дополнительный спрос на станцию рассчитывается пропорционально пассажиропотоку станций в радиусе от объекта застройки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75" name="Google Shape;475;p37"/>
          <p:cNvGrpSpPr/>
          <p:nvPr/>
        </p:nvGrpSpPr>
        <p:grpSpPr>
          <a:xfrm flipH="1">
            <a:off x="-207101" y="184775"/>
            <a:ext cx="4357122" cy="707497"/>
            <a:chOff x="6456475" y="3575600"/>
            <a:chExt cx="3403204" cy="552603"/>
          </a:xfrm>
        </p:grpSpPr>
        <p:sp>
          <p:nvSpPr>
            <p:cNvPr id="476" name="Google Shape;476;p37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" name="Google Shape;478;p37"/>
          <p:cNvGrpSpPr/>
          <p:nvPr/>
        </p:nvGrpSpPr>
        <p:grpSpPr>
          <a:xfrm flipH="1">
            <a:off x="-677505" y="892275"/>
            <a:ext cx="3759089" cy="707494"/>
            <a:chOff x="6456475" y="3575600"/>
            <a:chExt cx="2936100" cy="552600"/>
          </a:xfrm>
        </p:grpSpPr>
        <p:sp>
          <p:nvSpPr>
            <p:cNvPr id="479" name="Google Shape;479;p37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1" name="Google Shape;48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1499" y="1150174"/>
            <a:ext cx="1514341" cy="222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551" y="1111975"/>
            <a:ext cx="1591376" cy="22257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3" name="Google Shape;483;p37"/>
          <p:cNvCxnSpPr>
            <a:stCxn id="484" idx="3"/>
          </p:cNvCxnSpPr>
          <p:nvPr/>
        </p:nvCxnSpPr>
        <p:spPr>
          <a:xfrm>
            <a:off x="6596950" y="2165613"/>
            <a:ext cx="529500" cy="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aunch Product Crowdfunding Pitch Deck by Slidesgo">
  <a:themeElements>
    <a:clrScheme name="Simple Light">
      <a:dk1>
        <a:srgbClr val="191919"/>
      </a:dk1>
      <a:lt1>
        <a:srgbClr val="FFFFFF"/>
      </a:lt1>
      <a:dk2>
        <a:srgbClr val="002080"/>
      </a:dk2>
      <a:lt2>
        <a:srgbClr val="0336D0"/>
      </a:lt2>
      <a:accent1>
        <a:srgbClr val="1382DB"/>
      </a:accent1>
      <a:accent2>
        <a:srgbClr val="1FC2E1"/>
      </a:accent2>
      <a:accent3>
        <a:srgbClr val="08E0DB"/>
      </a:accent3>
      <a:accent4>
        <a:srgbClr val="03FCD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